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74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403-AF35-46F8-B6CA-C99427A4E7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61A6-DCAC-40CF-8F2A-EE06D323F9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403-AF35-46F8-B6CA-C99427A4E7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61A6-DCAC-40CF-8F2A-EE06D323F9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403-AF35-46F8-B6CA-C99427A4E7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61A6-DCAC-40CF-8F2A-EE06D323F9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403-AF35-46F8-B6CA-C99427A4E7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61A6-DCAC-40CF-8F2A-EE06D323F9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403-AF35-46F8-B6CA-C99427A4E7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61A6-DCAC-40CF-8F2A-EE06D323F9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403-AF35-46F8-B6CA-C99427A4E7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61A6-DCAC-40CF-8F2A-EE06D323F9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403-AF35-46F8-B6CA-C99427A4E7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61A6-DCAC-40CF-8F2A-EE06D323F9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403-AF35-46F8-B6CA-C99427A4E7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61A6-DCAC-40CF-8F2A-EE06D323F9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403-AF35-46F8-B6CA-C99427A4E7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61A6-DCAC-40CF-8F2A-EE06D323F9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403-AF35-46F8-B6CA-C99427A4E7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61A6-DCAC-40CF-8F2A-EE06D323F9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403-AF35-46F8-B6CA-C99427A4E7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61A6-DCAC-40CF-8F2A-EE06D323F9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92403-AF35-46F8-B6CA-C99427A4E7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61A6-DCAC-40CF-8F2A-EE06D323F9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7993" y="290305"/>
            <a:ext cx="544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Step1</a:t>
            </a:r>
            <a:r>
              <a:rPr lang="zh-CN" altLang="en-US" dirty="0" smtClean="0"/>
              <a:t>：浏览器输入网址</a:t>
            </a:r>
            <a:r>
              <a:rPr lang="en-US" altLang="zh-CN" dirty="0" smtClean="0"/>
              <a:t>https://zg.nuaa.edu.cn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979" y="1269949"/>
            <a:ext cx="7200000" cy="405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71673" y="3333049"/>
            <a:ext cx="1615736" cy="488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4536489" y="3577185"/>
            <a:ext cx="353331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105313" y="3392519"/>
            <a:ext cx="285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点击统一身份认证登录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588" y="1278613"/>
            <a:ext cx="7200000" cy="405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7993" y="290305"/>
            <a:ext cx="544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Step2</a:t>
            </a:r>
            <a:r>
              <a:rPr lang="zh-CN" altLang="en-US" dirty="0" smtClean="0"/>
              <a:t>：用硕士学号登录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090598" y="2942523"/>
            <a:ext cx="1615736" cy="1048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3706334" y="3392519"/>
            <a:ext cx="4398979" cy="227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116910" y="3092094"/>
            <a:ext cx="285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若密码未修改过，默认密码为身份证后六位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77993" y="290305"/>
            <a:ext cx="544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Step3</a:t>
            </a:r>
            <a:r>
              <a:rPr lang="zh-CN" altLang="en-US" dirty="0" smtClean="0"/>
              <a:t>：登录后界面，可以看到个人基本信息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93" y="1276451"/>
            <a:ext cx="10498222" cy="51759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7993" y="290305"/>
            <a:ext cx="544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Step4</a:t>
            </a:r>
            <a:r>
              <a:rPr lang="zh-CN" altLang="en-US" dirty="0" smtClean="0"/>
              <a:t>：填写转出界面相关信息</a:t>
            </a:r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190" y="820298"/>
            <a:ext cx="11461473" cy="570025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40240" y="2630170"/>
            <a:ext cx="127444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/>
              <a:t>2022 04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9446260" y="3486785"/>
            <a:ext cx="127444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/>
              <a:t>2022 04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9074785" y="5800090"/>
            <a:ext cx="127444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/>
              <a:t>2022 04</a:t>
            </a:r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WPS 演示</Application>
  <PresentationFormat>宽屏</PresentationFormat>
  <Paragraphs>18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周 旭</dc:creator>
  <cp:lastModifiedBy>宗思雨</cp:lastModifiedBy>
  <cp:revision>13</cp:revision>
  <dcterms:created xsi:type="dcterms:W3CDTF">2020-05-27T05:46:00Z</dcterms:created>
  <dcterms:modified xsi:type="dcterms:W3CDTF">2022-03-23T06:14:43Z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320FD4AD20BE410DB1422A2EE4052D9C</vt:lpwstr>
  </property>
  <property fmtid="{D5CDD505-2E9C-101B-9397-08002B2CF9AE}" pid="3" name="KSOProductBuildVer">
    <vt:lpwstr>2052-11.1.0.11365</vt:lpwstr>
  </property>
</Properties>
</file>