
<file path=[Content_Types].xml><?xml version="1.0" encoding="utf-8"?>
<Types xmlns="http://schemas.openxmlformats.org/package/2006/content-types">
  <Default Extension="tmp" ContentType="image/pn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409" r:id="rId2"/>
    <p:sldId id="410" r:id="rId3"/>
    <p:sldId id="416" r:id="rId4"/>
    <p:sldId id="427" r:id="rId5"/>
    <p:sldId id="417" r:id="rId6"/>
    <p:sldId id="418" r:id="rId7"/>
    <p:sldId id="413" r:id="rId8"/>
    <p:sldId id="419" r:id="rId9"/>
    <p:sldId id="428" r:id="rId10"/>
    <p:sldId id="415" r:id="rId11"/>
    <p:sldId id="420" r:id="rId12"/>
    <p:sldId id="429" r:id="rId13"/>
    <p:sldId id="421" r:id="rId14"/>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19">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9D9D9"/>
    <a:srgbClr val="FFFFFF"/>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p:cViewPr varScale="1">
        <p:scale>
          <a:sx n="115" d="100"/>
          <a:sy n="115" d="100"/>
        </p:scale>
        <p:origin x="498" y="102"/>
      </p:cViewPr>
      <p:guideLst>
        <p:guide orient="horz" pos="2160"/>
        <p:guide pos="3819"/>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8" Type="http://schemas.openxmlformats.org/officeDocument/2006/relationships/tags" Target="../tags/tag14.xml"/><Relationship Id="rId13" Type="http://schemas.openxmlformats.org/officeDocument/2006/relationships/tags" Target="../tags/tag19.xml"/><Relationship Id="rId3" Type="http://schemas.openxmlformats.org/officeDocument/2006/relationships/tags" Target="../tags/tag9.xml"/><Relationship Id="rId7" Type="http://schemas.openxmlformats.org/officeDocument/2006/relationships/tags" Target="../tags/tag13.xml"/><Relationship Id="rId12" Type="http://schemas.openxmlformats.org/officeDocument/2006/relationships/tags" Target="../tags/tag18.xm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tags" Target="../tags/tag12.xml"/><Relationship Id="rId11" Type="http://schemas.openxmlformats.org/officeDocument/2006/relationships/tags" Target="../tags/tag17.xml"/><Relationship Id="rId5" Type="http://schemas.openxmlformats.org/officeDocument/2006/relationships/tags" Target="../tags/tag11.xml"/><Relationship Id="rId10" Type="http://schemas.openxmlformats.org/officeDocument/2006/relationships/tags" Target="../tags/tag16.xml"/><Relationship Id="rId4" Type="http://schemas.openxmlformats.org/officeDocument/2006/relationships/tags" Target="../tags/tag10.xml"/><Relationship Id="rId9" Type="http://schemas.openxmlformats.org/officeDocument/2006/relationships/tags" Target="../tags/tag15.xml"/><Relationship Id="rId14"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8" Type="http://schemas.openxmlformats.org/officeDocument/2006/relationships/tags" Target="../tags/tag100.xml"/><Relationship Id="rId3" Type="http://schemas.openxmlformats.org/officeDocument/2006/relationships/tags" Target="../tags/tag95.xml"/><Relationship Id="rId7" Type="http://schemas.openxmlformats.org/officeDocument/2006/relationships/tags" Target="../tags/tag99.xml"/><Relationship Id="rId2" Type="http://schemas.openxmlformats.org/officeDocument/2006/relationships/tags" Target="../tags/tag94.xml"/><Relationship Id="rId1" Type="http://schemas.openxmlformats.org/officeDocument/2006/relationships/tags" Target="../tags/tag93.xml"/><Relationship Id="rId6" Type="http://schemas.openxmlformats.org/officeDocument/2006/relationships/tags" Target="../tags/tag98.xml"/><Relationship Id="rId5" Type="http://schemas.openxmlformats.org/officeDocument/2006/relationships/tags" Target="../tags/tag97.xml"/><Relationship Id="rId10" Type="http://schemas.openxmlformats.org/officeDocument/2006/relationships/slideMaster" Target="../slideMasters/slideMaster1.xml"/><Relationship Id="rId4" Type="http://schemas.openxmlformats.org/officeDocument/2006/relationships/tags" Target="../tags/tag96.xml"/><Relationship Id="rId9" Type="http://schemas.openxmlformats.org/officeDocument/2006/relationships/tags" Target="../tags/tag101.xml"/></Relationships>
</file>

<file path=ppt/slideLayouts/_rels/slideLayout11.xml.rels><?xml version="1.0" encoding="UTF-8" standalone="yes"?>
<Relationships xmlns="http://schemas.openxmlformats.org/package/2006/relationships"><Relationship Id="rId8" Type="http://schemas.openxmlformats.org/officeDocument/2006/relationships/tags" Target="../tags/tag109.xml"/><Relationship Id="rId3" Type="http://schemas.openxmlformats.org/officeDocument/2006/relationships/tags" Target="../tags/tag104.xml"/><Relationship Id="rId7" Type="http://schemas.openxmlformats.org/officeDocument/2006/relationships/tags" Target="../tags/tag108.xml"/><Relationship Id="rId2" Type="http://schemas.openxmlformats.org/officeDocument/2006/relationships/tags" Target="../tags/tag103.xml"/><Relationship Id="rId1" Type="http://schemas.openxmlformats.org/officeDocument/2006/relationships/tags" Target="../tags/tag102.xml"/><Relationship Id="rId6" Type="http://schemas.openxmlformats.org/officeDocument/2006/relationships/tags" Target="../tags/tag107.xml"/><Relationship Id="rId11" Type="http://schemas.openxmlformats.org/officeDocument/2006/relationships/slideMaster" Target="../slideMasters/slideMaster1.xml"/><Relationship Id="rId5" Type="http://schemas.openxmlformats.org/officeDocument/2006/relationships/tags" Target="../tags/tag106.xml"/><Relationship Id="rId10" Type="http://schemas.openxmlformats.org/officeDocument/2006/relationships/tags" Target="../tags/tag111.xml"/><Relationship Id="rId4" Type="http://schemas.openxmlformats.org/officeDocument/2006/relationships/tags" Target="../tags/tag105.xml"/><Relationship Id="rId9" Type="http://schemas.openxmlformats.org/officeDocument/2006/relationships/tags" Target="../tags/tag110.xml"/></Relationships>
</file>

<file path=ppt/slideLayouts/_rels/slideLayout12.xml.rels><?xml version="1.0" encoding="UTF-8" standalone="yes"?>
<Relationships xmlns="http://schemas.openxmlformats.org/package/2006/relationships"><Relationship Id="rId8" Type="http://schemas.openxmlformats.org/officeDocument/2006/relationships/tags" Target="../tags/tag119.xml"/><Relationship Id="rId3" Type="http://schemas.openxmlformats.org/officeDocument/2006/relationships/tags" Target="../tags/tag114.xml"/><Relationship Id="rId7" Type="http://schemas.openxmlformats.org/officeDocument/2006/relationships/tags" Target="../tags/tag118.xml"/><Relationship Id="rId2" Type="http://schemas.openxmlformats.org/officeDocument/2006/relationships/tags" Target="../tags/tag113.xml"/><Relationship Id="rId1" Type="http://schemas.openxmlformats.org/officeDocument/2006/relationships/tags" Target="../tags/tag112.xml"/><Relationship Id="rId6" Type="http://schemas.openxmlformats.org/officeDocument/2006/relationships/tags" Target="../tags/tag117.xml"/><Relationship Id="rId5" Type="http://schemas.openxmlformats.org/officeDocument/2006/relationships/tags" Target="../tags/tag116.xml"/><Relationship Id="rId10" Type="http://schemas.openxmlformats.org/officeDocument/2006/relationships/slideMaster" Target="../slideMasters/slideMaster1.xml"/><Relationship Id="rId4" Type="http://schemas.openxmlformats.org/officeDocument/2006/relationships/tags" Target="../tags/tag115.xml"/><Relationship Id="rId9" Type="http://schemas.openxmlformats.org/officeDocument/2006/relationships/tags" Target="../tags/tag120.xml"/></Relationships>
</file>

<file path=ppt/slideLayouts/_rels/slideLayout13.xml.rels><?xml version="1.0" encoding="UTF-8" standalone="yes"?>
<Relationships xmlns="http://schemas.openxmlformats.org/package/2006/relationships"><Relationship Id="rId8" Type="http://schemas.openxmlformats.org/officeDocument/2006/relationships/tags" Target="../tags/tag128.xml"/><Relationship Id="rId3" Type="http://schemas.openxmlformats.org/officeDocument/2006/relationships/tags" Target="../tags/tag123.xml"/><Relationship Id="rId7" Type="http://schemas.openxmlformats.org/officeDocument/2006/relationships/tags" Target="../tags/tag127.xml"/><Relationship Id="rId12" Type="http://schemas.openxmlformats.org/officeDocument/2006/relationships/slideMaster" Target="../slideMasters/slideMaster1.xml"/><Relationship Id="rId2" Type="http://schemas.openxmlformats.org/officeDocument/2006/relationships/tags" Target="../tags/tag122.xml"/><Relationship Id="rId1" Type="http://schemas.openxmlformats.org/officeDocument/2006/relationships/tags" Target="../tags/tag121.xml"/><Relationship Id="rId6" Type="http://schemas.openxmlformats.org/officeDocument/2006/relationships/tags" Target="../tags/tag126.xml"/><Relationship Id="rId11" Type="http://schemas.openxmlformats.org/officeDocument/2006/relationships/tags" Target="../tags/tag131.xml"/><Relationship Id="rId5" Type="http://schemas.openxmlformats.org/officeDocument/2006/relationships/tags" Target="../tags/tag125.xml"/><Relationship Id="rId10" Type="http://schemas.openxmlformats.org/officeDocument/2006/relationships/tags" Target="../tags/tag130.xml"/><Relationship Id="rId4" Type="http://schemas.openxmlformats.org/officeDocument/2006/relationships/tags" Target="../tags/tag124.xml"/><Relationship Id="rId9" Type="http://schemas.openxmlformats.org/officeDocument/2006/relationships/tags" Target="../tags/tag129.xml"/></Relationships>
</file>

<file path=ppt/slideLayouts/_rels/slideLayout14.xml.rels><?xml version="1.0" encoding="UTF-8" standalone="yes"?>
<Relationships xmlns="http://schemas.openxmlformats.org/package/2006/relationships"><Relationship Id="rId8" Type="http://schemas.openxmlformats.org/officeDocument/2006/relationships/tags" Target="../tags/tag139.xml"/><Relationship Id="rId3" Type="http://schemas.openxmlformats.org/officeDocument/2006/relationships/tags" Target="../tags/tag134.xml"/><Relationship Id="rId7" Type="http://schemas.openxmlformats.org/officeDocument/2006/relationships/tags" Target="../tags/tag138.xml"/><Relationship Id="rId2" Type="http://schemas.openxmlformats.org/officeDocument/2006/relationships/tags" Target="../tags/tag133.xml"/><Relationship Id="rId1" Type="http://schemas.openxmlformats.org/officeDocument/2006/relationships/tags" Target="../tags/tag132.xml"/><Relationship Id="rId6" Type="http://schemas.openxmlformats.org/officeDocument/2006/relationships/tags" Target="../tags/tag137.xml"/><Relationship Id="rId11" Type="http://schemas.openxmlformats.org/officeDocument/2006/relationships/slideMaster" Target="../slideMasters/slideMaster1.xml"/><Relationship Id="rId5" Type="http://schemas.openxmlformats.org/officeDocument/2006/relationships/tags" Target="../tags/tag136.xml"/><Relationship Id="rId10" Type="http://schemas.openxmlformats.org/officeDocument/2006/relationships/tags" Target="../tags/tag141.xml"/><Relationship Id="rId4" Type="http://schemas.openxmlformats.org/officeDocument/2006/relationships/tags" Target="../tags/tag135.xml"/><Relationship Id="rId9" Type="http://schemas.openxmlformats.org/officeDocument/2006/relationships/tags" Target="../tags/tag140.xml"/></Relationships>
</file>

<file path=ppt/slideLayouts/_rels/slideLayout15.xml.rels><?xml version="1.0" encoding="UTF-8" standalone="yes"?>
<Relationships xmlns="http://schemas.openxmlformats.org/package/2006/relationships"><Relationship Id="rId8" Type="http://schemas.openxmlformats.org/officeDocument/2006/relationships/tags" Target="../tags/tag149.xml"/><Relationship Id="rId13" Type="http://schemas.openxmlformats.org/officeDocument/2006/relationships/slideMaster" Target="../slideMasters/slideMaster1.xml"/><Relationship Id="rId3" Type="http://schemas.openxmlformats.org/officeDocument/2006/relationships/tags" Target="../tags/tag144.xml"/><Relationship Id="rId7" Type="http://schemas.openxmlformats.org/officeDocument/2006/relationships/tags" Target="../tags/tag148.xml"/><Relationship Id="rId12" Type="http://schemas.openxmlformats.org/officeDocument/2006/relationships/tags" Target="../tags/tag153.xml"/><Relationship Id="rId2" Type="http://schemas.openxmlformats.org/officeDocument/2006/relationships/tags" Target="../tags/tag143.xml"/><Relationship Id="rId1" Type="http://schemas.openxmlformats.org/officeDocument/2006/relationships/tags" Target="../tags/tag142.xml"/><Relationship Id="rId6" Type="http://schemas.openxmlformats.org/officeDocument/2006/relationships/tags" Target="../tags/tag147.xml"/><Relationship Id="rId11" Type="http://schemas.openxmlformats.org/officeDocument/2006/relationships/tags" Target="../tags/tag152.xml"/><Relationship Id="rId5" Type="http://schemas.openxmlformats.org/officeDocument/2006/relationships/tags" Target="../tags/tag146.xml"/><Relationship Id="rId10" Type="http://schemas.openxmlformats.org/officeDocument/2006/relationships/tags" Target="../tags/tag151.xml"/><Relationship Id="rId4" Type="http://schemas.openxmlformats.org/officeDocument/2006/relationships/tags" Target="../tags/tag145.xml"/><Relationship Id="rId9" Type="http://schemas.openxmlformats.org/officeDocument/2006/relationships/tags" Target="../tags/tag150.xml"/></Relationships>
</file>

<file path=ppt/slideLayouts/_rels/slideLayout16.xml.rels><?xml version="1.0" encoding="UTF-8" standalone="yes"?>
<Relationships xmlns="http://schemas.openxmlformats.org/package/2006/relationships"><Relationship Id="rId8" Type="http://schemas.openxmlformats.org/officeDocument/2006/relationships/tags" Target="../tags/tag161.xml"/><Relationship Id="rId13" Type="http://schemas.openxmlformats.org/officeDocument/2006/relationships/slideMaster" Target="../slideMasters/slideMaster1.xml"/><Relationship Id="rId3" Type="http://schemas.openxmlformats.org/officeDocument/2006/relationships/tags" Target="../tags/tag156.xml"/><Relationship Id="rId7" Type="http://schemas.openxmlformats.org/officeDocument/2006/relationships/tags" Target="../tags/tag160.xml"/><Relationship Id="rId12" Type="http://schemas.openxmlformats.org/officeDocument/2006/relationships/tags" Target="../tags/tag165.xml"/><Relationship Id="rId2" Type="http://schemas.openxmlformats.org/officeDocument/2006/relationships/tags" Target="../tags/tag155.xml"/><Relationship Id="rId1" Type="http://schemas.openxmlformats.org/officeDocument/2006/relationships/tags" Target="../tags/tag154.xml"/><Relationship Id="rId6" Type="http://schemas.openxmlformats.org/officeDocument/2006/relationships/tags" Target="../tags/tag159.xml"/><Relationship Id="rId11" Type="http://schemas.openxmlformats.org/officeDocument/2006/relationships/tags" Target="../tags/tag164.xml"/><Relationship Id="rId5" Type="http://schemas.openxmlformats.org/officeDocument/2006/relationships/tags" Target="../tags/tag158.xml"/><Relationship Id="rId10" Type="http://schemas.openxmlformats.org/officeDocument/2006/relationships/tags" Target="../tags/tag163.xml"/><Relationship Id="rId4" Type="http://schemas.openxmlformats.org/officeDocument/2006/relationships/tags" Target="../tags/tag157.xml"/><Relationship Id="rId9" Type="http://schemas.openxmlformats.org/officeDocument/2006/relationships/tags" Target="../tags/tag162.xml"/></Relationships>
</file>

<file path=ppt/slideLayouts/_rels/slideLayout17.xml.rels><?xml version="1.0" encoding="UTF-8" standalone="yes"?>
<Relationships xmlns="http://schemas.openxmlformats.org/package/2006/relationships"><Relationship Id="rId8" Type="http://schemas.openxmlformats.org/officeDocument/2006/relationships/tags" Target="../tags/tag173.xml"/><Relationship Id="rId13" Type="http://schemas.openxmlformats.org/officeDocument/2006/relationships/tags" Target="../tags/tag178.xml"/><Relationship Id="rId3" Type="http://schemas.openxmlformats.org/officeDocument/2006/relationships/tags" Target="../tags/tag168.xml"/><Relationship Id="rId7" Type="http://schemas.openxmlformats.org/officeDocument/2006/relationships/tags" Target="../tags/tag172.xml"/><Relationship Id="rId12" Type="http://schemas.openxmlformats.org/officeDocument/2006/relationships/tags" Target="../tags/tag177.xml"/><Relationship Id="rId2" Type="http://schemas.openxmlformats.org/officeDocument/2006/relationships/tags" Target="../tags/tag167.xml"/><Relationship Id="rId1" Type="http://schemas.openxmlformats.org/officeDocument/2006/relationships/tags" Target="../tags/tag166.xml"/><Relationship Id="rId6" Type="http://schemas.openxmlformats.org/officeDocument/2006/relationships/tags" Target="../tags/tag171.xml"/><Relationship Id="rId11" Type="http://schemas.openxmlformats.org/officeDocument/2006/relationships/tags" Target="../tags/tag176.xml"/><Relationship Id="rId5" Type="http://schemas.openxmlformats.org/officeDocument/2006/relationships/tags" Target="../tags/tag170.xml"/><Relationship Id="rId15" Type="http://schemas.openxmlformats.org/officeDocument/2006/relationships/slideMaster" Target="../slideMasters/slideMaster1.xml"/><Relationship Id="rId10" Type="http://schemas.openxmlformats.org/officeDocument/2006/relationships/tags" Target="../tags/tag175.xml"/><Relationship Id="rId4" Type="http://schemas.openxmlformats.org/officeDocument/2006/relationships/tags" Target="../tags/tag169.xml"/><Relationship Id="rId9" Type="http://schemas.openxmlformats.org/officeDocument/2006/relationships/tags" Target="../tags/tag174.xml"/><Relationship Id="rId14" Type="http://schemas.openxmlformats.org/officeDocument/2006/relationships/tags" Target="../tags/tag179.xml"/></Relationships>
</file>

<file path=ppt/slideLayouts/_rels/slideLayout18.xml.rels><?xml version="1.0" encoding="UTF-8" standalone="yes"?>
<Relationships xmlns="http://schemas.openxmlformats.org/package/2006/relationships"><Relationship Id="rId8" Type="http://schemas.openxmlformats.org/officeDocument/2006/relationships/tags" Target="../tags/tag187.xml"/><Relationship Id="rId3" Type="http://schemas.openxmlformats.org/officeDocument/2006/relationships/tags" Target="../tags/tag182.xml"/><Relationship Id="rId7" Type="http://schemas.openxmlformats.org/officeDocument/2006/relationships/tags" Target="../tags/tag186.xml"/><Relationship Id="rId12" Type="http://schemas.openxmlformats.org/officeDocument/2006/relationships/slideMaster" Target="../slideMasters/slideMaster1.xml"/><Relationship Id="rId2" Type="http://schemas.openxmlformats.org/officeDocument/2006/relationships/tags" Target="../tags/tag181.xml"/><Relationship Id="rId1" Type="http://schemas.openxmlformats.org/officeDocument/2006/relationships/tags" Target="../tags/tag180.xml"/><Relationship Id="rId6" Type="http://schemas.openxmlformats.org/officeDocument/2006/relationships/tags" Target="../tags/tag185.xml"/><Relationship Id="rId11" Type="http://schemas.openxmlformats.org/officeDocument/2006/relationships/tags" Target="../tags/tag190.xml"/><Relationship Id="rId5" Type="http://schemas.openxmlformats.org/officeDocument/2006/relationships/tags" Target="../tags/tag184.xml"/><Relationship Id="rId10" Type="http://schemas.openxmlformats.org/officeDocument/2006/relationships/tags" Target="../tags/tag189.xml"/><Relationship Id="rId4" Type="http://schemas.openxmlformats.org/officeDocument/2006/relationships/tags" Target="../tags/tag183.xml"/><Relationship Id="rId9" Type="http://schemas.openxmlformats.org/officeDocument/2006/relationships/tags" Target="../tags/tag188.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8" Type="http://schemas.openxmlformats.org/officeDocument/2006/relationships/tags" Target="../tags/tag27.xml"/><Relationship Id="rId3" Type="http://schemas.openxmlformats.org/officeDocument/2006/relationships/tags" Target="../tags/tag22.xml"/><Relationship Id="rId7" Type="http://schemas.openxmlformats.org/officeDocument/2006/relationships/tags" Target="../tags/tag26.xml"/><Relationship Id="rId2" Type="http://schemas.openxmlformats.org/officeDocument/2006/relationships/tags" Target="../tags/tag21.xml"/><Relationship Id="rId1" Type="http://schemas.openxmlformats.org/officeDocument/2006/relationships/tags" Target="../tags/tag20.xml"/><Relationship Id="rId6" Type="http://schemas.openxmlformats.org/officeDocument/2006/relationships/tags" Target="../tags/tag25.xml"/><Relationship Id="rId11" Type="http://schemas.openxmlformats.org/officeDocument/2006/relationships/slideMaster" Target="../slideMasters/slideMaster1.xml"/><Relationship Id="rId5" Type="http://schemas.openxmlformats.org/officeDocument/2006/relationships/tags" Target="../tags/tag24.xml"/><Relationship Id="rId10" Type="http://schemas.openxmlformats.org/officeDocument/2006/relationships/tags" Target="../tags/tag29.xml"/><Relationship Id="rId4" Type="http://schemas.openxmlformats.org/officeDocument/2006/relationships/tags" Target="../tags/tag23.xml"/><Relationship Id="rId9" Type="http://schemas.openxmlformats.org/officeDocument/2006/relationships/tags" Target="../tags/tag28.xml"/></Relationships>
</file>

<file path=ppt/slideLayouts/_rels/slideLayout3.xml.rels><?xml version="1.0" encoding="UTF-8" standalone="yes"?>
<Relationships xmlns="http://schemas.openxmlformats.org/package/2006/relationships"><Relationship Id="rId8" Type="http://schemas.openxmlformats.org/officeDocument/2006/relationships/tags" Target="../tags/tag37.xml"/><Relationship Id="rId3" Type="http://schemas.openxmlformats.org/officeDocument/2006/relationships/tags" Target="../tags/tag32.xml"/><Relationship Id="rId7" Type="http://schemas.openxmlformats.org/officeDocument/2006/relationships/tags" Target="../tags/tag36.xml"/><Relationship Id="rId2" Type="http://schemas.openxmlformats.org/officeDocument/2006/relationships/tags" Target="../tags/tag31.xml"/><Relationship Id="rId1" Type="http://schemas.openxmlformats.org/officeDocument/2006/relationships/tags" Target="../tags/tag30.xml"/><Relationship Id="rId6" Type="http://schemas.openxmlformats.org/officeDocument/2006/relationships/tags" Target="../tags/tag35.xml"/><Relationship Id="rId11" Type="http://schemas.openxmlformats.org/officeDocument/2006/relationships/slideMaster" Target="../slideMasters/slideMaster1.xml"/><Relationship Id="rId5" Type="http://schemas.openxmlformats.org/officeDocument/2006/relationships/tags" Target="../tags/tag34.xml"/><Relationship Id="rId10" Type="http://schemas.openxmlformats.org/officeDocument/2006/relationships/tags" Target="../tags/tag39.xml"/><Relationship Id="rId4" Type="http://schemas.openxmlformats.org/officeDocument/2006/relationships/tags" Target="../tags/tag33.xml"/><Relationship Id="rId9" Type="http://schemas.openxmlformats.org/officeDocument/2006/relationships/tags" Target="../tags/tag38.xml"/></Relationships>
</file>

<file path=ppt/slideLayouts/_rels/slideLayout4.xml.rels><?xml version="1.0" encoding="UTF-8" standalone="yes"?>
<Relationships xmlns="http://schemas.openxmlformats.org/package/2006/relationships"><Relationship Id="rId8" Type="http://schemas.openxmlformats.org/officeDocument/2006/relationships/tags" Target="../tags/tag47.xml"/><Relationship Id="rId3" Type="http://schemas.openxmlformats.org/officeDocument/2006/relationships/tags" Target="../tags/tag42.xml"/><Relationship Id="rId7" Type="http://schemas.openxmlformats.org/officeDocument/2006/relationships/tags" Target="../tags/tag46.xml"/><Relationship Id="rId12" Type="http://schemas.openxmlformats.org/officeDocument/2006/relationships/slideMaster" Target="../slideMasters/slideMaster1.xml"/><Relationship Id="rId2" Type="http://schemas.openxmlformats.org/officeDocument/2006/relationships/tags" Target="../tags/tag41.xml"/><Relationship Id="rId1" Type="http://schemas.openxmlformats.org/officeDocument/2006/relationships/tags" Target="../tags/tag40.xml"/><Relationship Id="rId6" Type="http://schemas.openxmlformats.org/officeDocument/2006/relationships/tags" Target="../tags/tag45.xml"/><Relationship Id="rId11" Type="http://schemas.openxmlformats.org/officeDocument/2006/relationships/tags" Target="../tags/tag50.xml"/><Relationship Id="rId5" Type="http://schemas.openxmlformats.org/officeDocument/2006/relationships/tags" Target="../tags/tag44.xml"/><Relationship Id="rId10" Type="http://schemas.openxmlformats.org/officeDocument/2006/relationships/tags" Target="../tags/tag49.xml"/><Relationship Id="rId4" Type="http://schemas.openxmlformats.org/officeDocument/2006/relationships/tags" Target="../tags/tag43.xml"/><Relationship Id="rId9" Type="http://schemas.openxmlformats.org/officeDocument/2006/relationships/tags" Target="../tags/tag48.xml"/></Relationships>
</file>

<file path=ppt/slideLayouts/_rels/slideLayout5.xml.rels><?xml version="1.0" encoding="UTF-8" standalone="yes"?>
<Relationships xmlns="http://schemas.openxmlformats.org/package/2006/relationships"><Relationship Id="rId8" Type="http://schemas.openxmlformats.org/officeDocument/2006/relationships/tags" Target="../tags/tag58.xml"/><Relationship Id="rId13" Type="http://schemas.openxmlformats.org/officeDocument/2006/relationships/tags" Target="../tags/tag63.xml"/><Relationship Id="rId3" Type="http://schemas.openxmlformats.org/officeDocument/2006/relationships/tags" Target="../tags/tag53.xml"/><Relationship Id="rId7" Type="http://schemas.openxmlformats.org/officeDocument/2006/relationships/tags" Target="../tags/tag57.xml"/><Relationship Id="rId12" Type="http://schemas.openxmlformats.org/officeDocument/2006/relationships/tags" Target="../tags/tag62.xml"/><Relationship Id="rId2" Type="http://schemas.openxmlformats.org/officeDocument/2006/relationships/tags" Target="../tags/tag52.xml"/><Relationship Id="rId1" Type="http://schemas.openxmlformats.org/officeDocument/2006/relationships/tags" Target="../tags/tag51.xml"/><Relationship Id="rId6" Type="http://schemas.openxmlformats.org/officeDocument/2006/relationships/tags" Target="../tags/tag56.xml"/><Relationship Id="rId11" Type="http://schemas.openxmlformats.org/officeDocument/2006/relationships/tags" Target="../tags/tag61.xml"/><Relationship Id="rId5" Type="http://schemas.openxmlformats.org/officeDocument/2006/relationships/tags" Target="../tags/tag55.xml"/><Relationship Id="rId10" Type="http://schemas.openxmlformats.org/officeDocument/2006/relationships/tags" Target="../tags/tag60.xml"/><Relationship Id="rId4" Type="http://schemas.openxmlformats.org/officeDocument/2006/relationships/tags" Target="../tags/tag54.xml"/><Relationship Id="rId9" Type="http://schemas.openxmlformats.org/officeDocument/2006/relationships/tags" Target="../tags/tag59.xml"/><Relationship Id="rId14"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66.xml"/><Relationship Id="rId2" Type="http://schemas.openxmlformats.org/officeDocument/2006/relationships/tags" Target="../tags/tag65.xml"/><Relationship Id="rId1" Type="http://schemas.openxmlformats.org/officeDocument/2006/relationships/tags" Target="../tags/tag64.xml"/><Relationship Id="rId6" Type="http://schemas.openxmlformats.org/officeDocument/2006/relationships/slideMaster" Target="../slideMasters/slideMaster1.xml"/><Relationship Id="rId5" Type="http://schemas.openxmlformats.org/officeDocument/2006/relationships/tags" Target="../tags/tag68.xml"/><Relationship Id="rId4" Type="http://schemas.openxmlformats.org/officeDocument/2006/relationships/tags" Target="../tags/tag67.xml"/></Relationships>
</file>

<file path=ppt/slideLayouts/_rels/slideLayout7.xml.rels><?xml version="1.0" encoding="UTF-8" standalone="yes"?>
<Relationships xmlns="http://schemas.openxmlformats.org/package/2006/relationships"><Relationship Id="rId3" Type="http://schemas.openxmlformats.org/officeDocument/2006/relationships/tags" Target="../tags/tag71.xml"/><Relationship Id="rId2" Type="http://schemas.openxmlformats.org/officeDocument/2006/relationships/tags" Target="../tags/tag70.xml"/><Relationship Id="rId1" Type="http://schemas.openxmlformats.org/officeDocument/2006/relationships/tags" Target="../tags/tag69.xml"/><Relationship Id="rId4"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8" Type="http://schemas.openxmlformats.org/officeDocument/2006/relationships/tags" Target="../tags/tag79.xml"/><Relationship Id="rId3" Type="http://schemas.openxmlformats.org/officeDocument/2006/relationships/tags" Target="../tags/tag74.xml"/><Relationship Id="rId7" Type="http://schemas.openxmlformats.org/officeDocument/2006/relationships/tags" Target="../tags/tag78.xml"/><Relationship Id="rId12" Type="http://schemas.openxmlformats.org/officeDocument/2006/relationships/slideMaster" Target="../slideMasters/slideMaster1.xml"/><Relationship Id="rId2" Type="http://schemas.openxmlformats.org/officeDocument/2006/relationships/tags" Target="../tags/tag73.xml"/><Relationship Id="rId1" Type="http://schemas.openxmlformats.org/officeDocument/2006/relationships/tags" Target="../tags/tag72.xml"/><Relationship Id="rId6" Type="http://schemas.openxmlformats.org/officeDocument/2006/relationships/tags" Target="../tags/tag77.xml"/><Relationship Id="rId11" Type="http://schemas.openxmlformats.org/officeDocument/2006/relationships/tags" Target="../tags/tag82.xml"/><Relationship Id="rId5" Type="http://schemas.openxmlformats.org/officeDocument/2006/relationships/tags" Target="../tags/tag76.xml"/><Relationship Id="rId10" Type="http://schemas.openxmlformats.org/officeDocument/2006/relationships/tags" Target="../tags/tag81.xml"/><Relationship Id="rId4" Type="http://schemas.openxmlformats.org/officeDocument/2006/relationships/tags" Target="../tags/tag75.xml"/><Relationship Id="rId9" Type="http://schemas.openxmlformats.org/officeDocument/2006/relationships/tags" Target="../tags/tag80.xml"/></Relationships>
</file>

<file path=ppt/slideLayouts/_rels/slideLayout9.xml.rels><?xml version="1.0" encoding="UTF-8" standalone="yes"?>
<Relationships xmlns="http://schemas.openxmlformats.org/package/2006/relationships"><Relationship Id="rId8" Type="http://schemas.openxmlformats.org/officeDocument/2006/relationships/tags" Target="../tags/tag90.xml"/><Relationship Id="rId3" Type="http://schemas.openxmlformats.org/officeDocument/2006/relationships/tags" Target="../tags/tag85.xml"/><Relationship Id="rId7" Type="http://schemas.openxmlformats.org/officeDocument/2006/relationships/tags" Target="../tags/tag89.xml"/><Relationship Id="rId2" Type="http://schemas.openxmlformats.org/officeDocument/2006/relationships/tags" Target="../tags/tag84.xml"/><Relationship Id="rId1" Type="http://schemas.openxmlformats.org/officeDocument/2006/relationships/tags" Target="../tags/tag83.xml"/><Relationship Id="rId6" Type="http://schemas.openxmlformats.org/officeDocument/2006/relationships/tags" Target="../tags/tag88.xml"/><Relationship Id="rId11" Type="http://schemas.openxmlformats.org/officeDocument/2006/relationships/slideMaster" Target="../slideMasters/slideMaster1.xml"/><Relationship Id="rId5" Type="http://schemas.openxmlformats.org/officeDocument/2006/relationships/tags" Target="../tags/tag87.xml"/><Relationship Id="rId10" Type="http://schemas.openxmlformats.org/officeDocument/2006/relationships/tags" Target="../tags/tag92.xml"/><Relationship Id="rId4" Type="http://schemas.openxmlformats.org/officeDocument/2006/relationships/tags" Target="../tags/tag86.xml"/><Relationship Id="rId9" Type="http://schemas.openxmlformats.org/officeDocument/2006/relationships/tags" Target="../tags/tag9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chemeClr val="tx2"/>
        </a:solidFill>
        <a:effectLst/>
      </p:bgPr>
    </p:bg>
    <p:spTree>
      <p:nvGrpSpPr>
        <p:cNvPr id="1" name=""/>
        <p:cNvGrpSpPr/>
        <p:nvPr/>
      </p:nvGrpSpPr>
      <p:grpSpPr>
        <a:xfrm>
          <a:off x="0" y="0"/>
          <a:ext cx="0" cy="0"/>
          <a:chOff x="0" y="0"/>
          <a:chExt cx="0" cy="0"/>
        </a:xfrm>
      </p:grpSpPr>
      <p:grpSp>
        <p:nvGrpSpPr>
          <p:cNvPr id="7" name="组合 6"/>
          <p:cNvGrpSpPr/>
          <p:nvPr>
            <p:custDataLst>
              <p:tags r:id="rId1"/>
            </p:custDataLst>
          </p:nvPr>
        </p:nvGrpSpPr>
        <p:grpSpPr>
          <a:xfrm>
            <a:off x="0" y="0"/>
            <a:ext cx="12192000" cy="6857999"/>
            <a:chOff x="0" y="0"/>
            <a:chExt cx="12192000" cy="6857999"/>
          </a:xfrm>
        </p:grpSpPr>
        <p:grpSp>
          <p:nvGrpSpPr>
            <p:cNvPr id="5" name="组合 4"/>
            <p:cNvGrpSpPr/>
            <p:nvPr userDrawn="1"/>
          </p:nvGrpSpPr>
          <p:grpSpPr>
            <a:xfrm>
              <a:off x="1900407" y="0"/>
              <a:ext cx="10291593" cy="1352550"/>
              <a:chOff x="1900407" y="0"/>
              <a:chExt cx="10291593" cy="1352550"/>
            </a:xfrm>
          </p:grpSpPr>
          <p:sp>
            <p:nvSpPr>
              <p:cNvPr id="15" name="Freeform 5"/>
              <p:cNvSpPr/>
              <p:nvPr userDrawn="1">
                <p:custDataLst>
                  <p:tags r:id="rId12"/>
                </p:custDataLst>
              </p:nvPr>
            </p:nvSpPr>
            <p:spPr bwMode="auto">
              <a:xfrm>
                <a:off x="1900407" y="0"/>
                <a:ext cx="7271020" cy="1352550"/>
              </a:xfrm>
              <a:custGeom>
                <a:avLst/>
                <a:gdLst>
                  <a:gd name="T0" fmla="*/ 3070 w 3070"/>
                  <a:gd name="T1" fmla="*/ 568 h 568"/>
                  <a:gd name="T2" fmla="*/ 2703 w 3070"/>
                  <a:gd name="T3" fmla="*/ 284 h 568"/>
                  <a:gd name="T4" fmla="*/ 2052 w 3070"/>
                  <a:gd name="T5" fmla="*/ 0 h 568"/>
                  <a:gd name="T6" fmla="*/ 1328 w 3070"/>
                  <a:gd name="T7" fmla="*/ 0 h 568"/>
                  <a:gd name="T8" fmla="*/ 1328 w 3070"/>
                  <a:gd name="T9" fmla="*/ 0 h 568"/>
                  <a:gd name="T10" fmla="*/ 0 w 3070"/>
                  <a:gd name="T11" fmla="*/ 0 h 568"/>
                  <a:gd name="T12" fmla="*/ 367 w 3070"/>
                  <a:gd name="T13" fmla="*/ 284 h 568"/>
                  <a:gd name="T14" fmla="*/ 1019 w 3070"/>
                  <a:gd name="T15" fmla="*/ 568 h 568"/>
                  <a:gd name="T16" fmla="*/ 1743 w 3070"/>
                  <a:gd name="T17" fmla="*/ 568 h 568"/>
                  <a:gd name="T18" fmla="*/ 1743 w 3070"/>
                  <a:gd name="T19" fmla="*/ 568 h 568"/>
                  <a:gd name="T20" fmla="*/ 3070 w 3070"/>
                  <a:gd name="T21" fmla="*/ 568 h 5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70" h="568">
                    <a:moveTo>
                      <a:pt x="3070" y="568"/>
                    </a:moveTo>
                    <a:cubicBezTo>
                      <a:pt x="3070" y="568"/>
                      <a:pt x="2879" y="480"/>
                      <a:pt x="2703" y="284"/>
                    </a:cubicBezTo>
                    <a:cubicBezTo>
                      <a:pt x="2528" y="88"/>
                      <a:pt x="2400" y="44"/>
                      <a:pt x="2052" y="0"/>
                    </a:cubicBezTo>
                    <a:cubicBezTo>
                      <a:pt x="1328" y="0"/>
                      <a:pt x="1328" y="0"/>
                      <a:pt x="1328" y="0"/>
                    </a:cubicBezTo>
                    <a:cubicBezTo>
                      <a:pt x="1328" y="0"/>
                      <a:pt x="1328" y="0"/>
                      <a:pt x="1328" y="0"/>
                    </a:cubicBezTo>
                    <a:cubicBezTo>
                      <a:pt x="0" y="0"/>
                      <a:pt x="0" y="0"/>
                      <a:pt x="0" y="0"/>
                    </a:cubicBezTo>
                    <a:cubicBezTo>
                      <a:pt x="0" y="0"/>
                      <a:pt x="191" y="88"/>
                      <a:pt x="367" y="284"/>
                    </a:cubicBezTo>
                    <a:cubicBezTo>
                      <a:pt x="543" y="480"/>
                      <a:pt x="671" y="524"/>
                      <a:pt x="1019" y="568"/>
                    </a:cubicBezTo>
                    <a:cubicBezTo>
                      <a:pt x="1743" y="568"/>
                      <a:pt x="1743" y="568"/>
                      <a:pt x="1743" y="568"/>
                    </a:cubicBezTo>
                    <a:cubicBezTo>
                      <a:pt x="1743" y="568"/>
                      <a:pt x="1743" y="568"/>
                      <a:pt x="1743" y="568"/>
                    </a:cubicBezTo>
                    <a:lnTo>
                      <a:pt x="3070" y="568"/>
                    </a:lnTo>
                    <a:close/>
                  </a:path>
                </a:pathLst>
              </a:custGeom>
              <a:solidFill>
                <a:schemeClr val="accent1">
                  <a:lumMod val="75000"/>
                </a:schemeClr>
              </a:solidFill>
              <a:ln>
                <a:noFill/>
              </a:ln>
            </p:spPr>
            <p:txBody>
              <a:bodyPr vert="horz" wrap="square" lIns="91440" tIns="45720" rIns="91440" bIns="45720" numCol="1" anchor="t" anchorCtr="0" compatLnSpc="1"/>
              <a:lstStyle/>
              <a:p>
                <a:endParaRPr lang="zh-CN" altLang="en-US"/>
              </a:p>
            </p:txBody>
          </p:sp>
          <p:sp>
            <p:nvSpPr>
              <p:cNvPr id="19" name="任意多边形: 形状 18"/>
              <p:cNvSpPr/>
              <p:nvPr userDrawn="1">
                <p:custDataLst>
                  <p:tags r:id="rId13"/>
                </p:custDataLst>
              </p:nvPr>
            </p:nvSpPr>
            <p:spPr>
              <a:xfrm>
                <a:off x="5558007" y="0"/>
                <a:ext cx="6633993" cy="1352550"/>
              </a:xfrm>
              <a:custGeom>
                <a:avLst/>
                <a:gdLst>
                  <a:gd name="connsiteX0" fmla="*/ 0 w 6633993"/>
                  <a:gd name="connsiteY0" fmla="*/ 0 h 1337310"/>
                  <a:gd name="connsiteX1" fmla="*/ 2766843 w 6633993"/>
                  <a:gd name="connsiteY1" fmla="*/ 0 h 1337310"/>
                  <a:gd name="connsiteX2" fmla="*/ 3084979 w 6633993"/>
                  <a:gd name="connsiteY2" fmla="*/ 0 h 1337310"/>
                  <a:gd name="connsiteX3" fmla="*/ 6633993 w 6633993"/>
                  <a:gd name="connsiteY3" fmla="*/ 0 h 1337310"/>
                  <a:gd name="connsiteX4" fmla="*/ 6633993 w 6633993"/>
                  <a:gd name="connsiteY4" fmla="*/ 1337310 h 1337310"/>
                  <a:gd name="connsiteX5" fmla="*/ 3084979 w 6633993"/>
                  <a:gd name="connsiteY5" fmla="*/ 1337310 h 1337310"/>
                  <a:gd name="connsiteX6" fmla="*/ 2766843 w 6633993"/>
                  <a:gd name="connsiteY6" fmla="*/ 1337310 h 1337310"/>
                  <a:gd name="connsiteX7" fmla="*/ 2344719 w 6633993"/>
                  <a:gd name="connsiteY7" fmla="*/ 1337310 h 1337310"/>
                  <a:gd name="connsiteX8" fmla="*/ 2340024 w 6633993"/>
                  <a:gd name="connsiteY8" fmla="*/ 1335015 h 1337310"/>
                  <a:gd name="connsiteX9" fmla="*/ 1492094 w 6633993"/>
                  <a:gd name="connsiteY9" fmla="*/ 668655 h 1337310"/>
                  <a:gd name="connsiteX10" fmla="*/ 231793 w 6633993"/>
                  <a:gd name="connsiteY10" fmla="*/ 32378 h 13373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633993" h="1337310">
                    <a:moveTo>
                      <a:pt x="0" y="0"/>
                    </a:moveTo>
                    <a:lnTo>
                      <a:pt x="2766843" y="0"/>
                    </a:lnTo>
                    <a:lnTo>
                      <a:pt x="3084979" y="0"/>
                    </a:lnTo>
                    <a:lnTo>
                      <a:pt x="6633993" y="0"/>
                    </a:lnTo>
                    <a:lnTo>
                      <a:pt x="6633993" y="1337310"/>
                    </a:lnTo>
                    <a:lnTo>
                      <a:pt x="3084979" y="1337310"/>
                    </a:lnTo>
                    <a:lnTo>
                      <a:pt x="2766843" y="1337310"/>
                    </a:lnTo>
                    <a:lnTo>
                      <a:pt x="2344719" y="1337310"/>
                    </a:lnTo>
                    <a:lnTo>
                      <a:pt x="2340024" y="1335015"/>
                    </a:lnTo>
                    <a:cubicBezTo>
                      <a:pt x="2247626" y="1288524"/>
                      <a:pt x="1855330" y="1077040"/>
                      <a:pt x="1492094" y="668655"/>
                    </a:cubicBezTo>
                    <a:cubicBezTo>
                      <a:pt x="1126782" y="260271"/>
                      <a:pt x="848646" y="129005"/>
                      <a:pt x="231793" y="32378"/>
                    </a:cubicBezTo>
                    <a:close/>
                  </a:path>
                </a:pathLst>
              </a:custGeom>
              <a:solidFill>
                <a:schemeClr val="accent2">
                  <a:lumMod val="60000"/>
                  <a:lumOff val="4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grpSp>
        <p:grpSp>
          <p:nvGrpSpPr>
            <p:cNvPr id="20" name="组合 19"/>
            <p:cNvGrpSpPr/>
            <p:nvPr userDrawn="1"/>
          </p:nvGrpSpPr>
          <p:grpSpPr>
            <a:xfrm rot="10800000">
              <a:off x="0" y="5505449"/>
              <a:ext cx="10291593" cy="1352550"/>
              <a:chOff x="1900407" y="0"/>
              <a:chExt cx="10291593" cy="1352550"/>
            </a:xfrm>
          </p:grpSpPr>
          <p:sp>
            <p:nvSpPr>
              <p:cNvPr id="21" name="Freeform 5"/>
              <p:cNvSpPr/>
              <p:nvPr userDrawn="1">
                <p:custDataLst>
                  <p:tags r:id="rId10"/>
                </p:custDataLst>
              </p:nvPr>
            </p:nvSpPr>
            <p:spPr bwMode="auto">
              <a:xfrm>
                <a:off x="1900407" y="0"/>
                <a:ext cx="7271020" cy="1352550"/>
              </a:xfrm>
              <a:custGeom>
                <a:avLst/>
                <a:gdLst>
                  <a:gd name="T0" fmla="*/ 3070 w 3070"/>
                  <a:gd name="T1" fmla="*/ 568 h 568"/>
                  <a:gd name="T2" fmla="*/ 2703 w 3070"/>
                  <a:gd name="T3" fmla="*/ 284 h 568"/>
                  <a:gd name="T4" fmla="*/ 2052 w 3070"/>
                  <a:gd name="T5" fmla="*/ 0 h 568"/>
                  <a:gd name="T6" fmla="*/ 1328 w 3070"/>
                  <a:gd name="T7" fmla="*/ 0 h 568"/>
                  <a:gd name="T8" fmla="*/ 1328 w 3070"/>
                  <a:gd name="T9" fmla="*/ 0 h 568"/>
                  <a:gd name="T10" fmla="*/ 0 w 3070"/>
                  <a:gd name="T11" fmla="*/ 0 h 568"/>
                  <a:gd name="T12" fmla="*/ 367 w 3070"/>
                  <a:gd name="T13" fmla="*/ 284 h 568"/>
                  <a:gd name="T14" fmla="*/ 1019 w 3070"/>
                  <a:gd name="T15" fmla="*/ 568 h 568"/>
                  <a:gd name="T16" fmla="*/ 1743 w 3070"/>
                  <a:gd name="T17" fmla="*/ 568 h 568"/>
                  <a:gd name="T18" fmla="*/ 1743 w 3070"/>
                  <a:gd name="T19" fmla="*/ 568 h 568"/>
                  <a:gd name="T20" fmla="*/ 3070 w 3070"/>
                  <a:gd name="T21" fmla="*/ 568 h 5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70" h="568">
                    <a:moveTo>
                      <a:pt x="3070" y="568"/>
                    </a:moveTo>
                    <a:cubicBezTo>
                      <a:pt x="3070" y="568"/>
                      <a:pt x="2879" y="480"/>
                      <a:pt x="2703" y="284"/>
                    </a:cubicBezTo>
                    <a:cubicBezTo>
                      <a:pt x="2528" y="88"/>
                      <a:pt x="2400" y="44"/>
                      <a:pt x="2052" y="0"/>
                    </a:cubicBezTo>
                    <a:cubicBezTo>
                      <a:pt x="1328" y="0"/>
                      <a:pt x="1328" y="0"/>
                      <a:pt x="1328" y="0"/>
                    </a:cubicBezTo>
                    <a:cubicBezTo>
                      <a:pt x="1328" y="0"/>
                      <a:pt x="1328" y="0"/>
                      <a:pt x="1328" y="0"/>
                    </a:cubicBezTo>
                    <a:cubicBezTo>
                      <a:pt x="0" y="0"/>
                      <a:pt x="0" y="0"/>
                      <a:pt x="0" y="0"/>
                    </a:cubicBezTo>
                    <a:cubicBezTo>
                      <a:pt x="0" y="0"/>
                      <a:pt x="191" y="88"/>
                      <a:pt x="367" y="284"/>
                    </a:cubicBezTo>
                    <a:cubicBezTo>
                      <a:pt x="543" y="480"/>
                      <a:pt x="671" y="524"/>
                      <a:pt x="1019" y="568"/>
                    </a:cubicBezTo>
                    <a:cubicBezTo>
                      <a:pt x="1743" y="568"/>
                      <a:pt x="1743" y="568"/>
                      <a:pt x="1743" y="568"/>
                    </a:cubicBezTo>
                    <a:cubicBezTo>
                      <a:pt x="1743" y="568"/>
                      <a:pt x="1743" y="568"/>
                      <a:pt x="1743" y="568"/>
                    </a:cubicBezTo>
                    <a:lnTo>
                      <a:pt x="3070" y="568"/>
                    </a:lnTo>
                    <a:close/>
                  </a:path>
                </a:pathLst>
              </a:custGeom>
              <a:solidFill>
                <a:schemeClr val="accent1">
                  <a:lumMod val="75000"/>
                </a:schemeClr>
              </a:solidFill>
              <a:ln>
                <a:noFill/>
              </a:ln>
            </p:spPr>
            <p:txBody>
              <a:bodyPr vert="horz" wrap="square" lIns="91440" tIns="45720" rIns="91440" bIns="45720" numCol="1" anchor="t" anchorCtr="0" compatLnSpc="1"/>
              <a:lstStyle/>
              <a:p>
                <a:endParaRPr lang="zh-CN" altLang="en-US"/>
              </a:p>
            </p:txBody>
          </p:sp>
          <p:sp>
            <p:nvSpPr>
              <p:cNvPr id="27" name="任意多边形: 形状 26"/>
              <p:cNvSpPr/>
              <p:nvPr userDrawn="1">
                <p:custDataLst>
                  <p:tags r:id="rId11"/>
                </p:custDataLst>
              </p:nvPr>
            </p:nvSpPr>
            <p:spPr>
              <a:xfrm>
                <a:off x="5558007" y="0"/>
                <a:ext cx="6633993" cy="1352550"/>
              </a:xfrm>
              <a:custGeom>
                <a:avLst/>
                <a:gdLst>
                  <a:gd name="connsiteX0" fmla="*/ 0 w 6633993"/>
                  <a:gd name="connsiteY0" fmla="*/ 0 h 1337310"/>
                  <a:gd name="connsiteX1" fmla="*/ 2766843 w 6633993"/>
                  <a:gd name="connsiteY1" fmla="*/ 0 h 1337310"/>
                  <a:gd name="connsiteX2" fmla="*/ 3084979 w 6633993"/>
                  <a:gd name="connsiteY2" fmla="*/ 0 h 1337310"/>
                  <a:gd name="connsiteX3" fmla="*/ 6633993 w 6633993"/>
                  <a:gd name="connsiteY3" fmla="*/ 0 h 1337310"/>
                  <a:gd name="connsiteX4" fmla="*/ 6633993 w 6633993"/>
                  <a:gd name="connsiteY4" fmla="*/ 1337310 h 1337310"/>
                  <a:gd name="connsiteX5" fmla="*/ 3084979 w 6633993"/>
                  <a:gd name="connsiteY5" fmla="*/ 1337310 h 1337310"/>
                  <a:gd name="connsiteX6" fmla="*/ 2766843 w 6633993"/>
                  <a:gd name="connsiteY6" fmla="*/ 1337310 h 1337310"/>
                  <a:gd name="connsiteX7" fmla="*/ 2344719 w 6633993"/>
                  <a:gd name="connsiteY7" fmla="*/ 1337310 h 1337310"/>
                  <a:gd name="connsiteX8" fmla="*/ 2340024 w 6633993"/>
                  <a:gd name="connsiteY8" fmla="*/ 1335015 h 1337310"/>
                  <a:gd name="connsiteX9" fmla="*/ 1492094 w 6633993"/>
                  <a:gd name="connsiteY9" fmla="*/ 668655 h 1337310"/>
                  <a:gd name="connsiteX10" fmla="*/ 231793 w 6633993"/>
                  <a:gd name="connsiteY10" fmla="*/ 32378 h 13373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633993" h="1337310">
                    <a:moveTo>
                      <a:pt x="0" y="0"/>
                    </a:moveTo>
                    <a:lnTo>
                      <a:pt x="2766843" y="0"/>
                    </a:lnTo>
                    <a:lnTo>
                      <a:pt x="3084979" y="0"/>
                    </a:lnTo>
                    <a:lnTo>
                      <a:pt x="6633993" y="0"/>
                    </a:lnTo>
                    <a:lnTo>
                      <a:pt x="6633993" y="1337310"/>
                    </a:lnTo>
                    <a:lnTo>
                      <a:pt x="3084979" y="1337310"/>
                    </a:lnTo>
                    <a:lnTo>
                      <a:pt x="2766843" y="1337310"/>
                    </a:lnTo>
                    <a:lnTo>
                      <a:pt x="2344719" y="1337310"/>
                    </a:lnTo>
                    <a:lnTo>
                      <a:pt x="2340024" y="1335015"/>
                    </a:lnTo>
                    <a:cubicBezTo>
                      <a:pt x="2247626" y="1288524"/>
                      <a:pt x="1855330" y="1077040"/>
                      <a:pt x="1492094" y="668655"/>
                    </a:cubicBezTo>
                    <a:cubicBezTo>
                      <a:pt x="1126782" y="260271"/>
                      <a:pt x="848646" y="129005"/>
                      <a:pt x="231793" y="32378"/>
                    </a:cubicBezTo>
                    <a:close/>
                  </a:path>
                </a:pathLst>
              </a:custGeom>
              <a:solidFill>
                <a:schemeClr val="accent2">
                  <a:lumMod val="60000"/>
                  <a:lumOff val="4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grpSp>
      </p:grpSp>
      <p:sp>
        <p:nvSpPr>
          <p:cNvPr id="16" name="日期占位符 15"/>
          <p:cNvSpPr>
            <a:spLocks noGrp="1"/>
          </p:cNvSpPr>
          <p:nvPr>
            <p:ph type="dt" sz="half" idx="10"/>
            <p:custDataLst>
              <p:tags r:id="rId2"/>
            </p:custDataLst>
          </p:nvPr>
        </p:nvSpPr>
        <p:spPr/>
        <p:txBody>
          <a:bodyPr wrap="square">
            <a:normAutofit/>
          </a:bodyPr>
          <a:lstStyle>
            <a:lvl1pPr>
              <a:defRPr>
                <a:latin typeface="Arial" panose="020B0604020202020204" pitchFamily="34" charset="0"/>
                <a:ea typeface="微软雅黑" panose="020B0503020204020204" pitchFamily="34" charset="-122"/>
              </a:defRPr>
            </a:lvl1pPr>
          </a:lstStyle>
          <a:p>
            <a:fld id="{760FBDFE-C587-4B4C-A407-44438C67B59E}" type="datetimeFigureOut">
              <a:rPr lang="zh-CN" altLang="en-US" smtClean="0"/>
              <a:t>2022/3/17</a:t>
            </a:fld>
            <a:endParaRPr lang="zh-CN" altLang="en-US"/>
          </a:p>
        </p:txBody>
      </p:sp>
      <p:sp>
        <p:nvSpPr>
          <p:cNvPr id="17" name="页脚占位符 16"/>
          <p:cNvSpPr>
            <a:spLocks noGrp="1"/>
          </p:cNvSpPr>
          <p:nvPr>
            <p:ph type="ftr" sz="quarter" idx="11"/>
            <p:custDataLst>
              <p:tags r:id="rId3"/>
            </p:custDataLst>
          </p:nvPr>
        </p:nvSpPr>
        <p:spPr/>
        <p:txBody>
          <a:bodyPr wrap="square">
            <a:normAutofit/>
          </a:bodyPr>
          <a:lstStyle>
            <a:lvl1pPr>
              <a:defRPr>
                <a:latin typeface="Arial" panose="020B0604020202020204" pitchFamily="34" charset="0"/>
                <a:ea typeface="微软雅黑" panose="020B0503020204020204" pitchFamily="34" charset="-122"/>
              </a:defRPr>
            </a:lvl1pPr>
          </a:lstStyle>
          <a:p>
            <a:endParaRPr lang="zh-CN" altLang="en-US" dirty="0"/>
          </a:p>
        </p:txBody>
      </p:sp>
      <p:sp>
        <p:nvSpPr>
          <p:cNvPr id="18" name="灯片编号占位符 17"/>
          <p:cNvSpPr>
            <a:spLocks noGrp="1"/>
          </p:cNvSpPr>
          <p:nvPr>
            <p:ph type="sldNum" sz="quarter" idx="12"/>
            <p:custDataLst>
              <p:tags r:id="rId4"/>
            </p:custDataLst>
          </p:nvPr>
        </p:nvSpPr>
        <p:spPr/>
        <p:txBody>
          <a:bodyPr wrap="square">
            <a:normAutofit/>
          </a:bodyPr>
          <a:lstStyle>
            <a:lvl1pPr>
              <a:defRPr>
                <a:latin typeface="Arial" panose="020B0604020202020204" pitchFamily="34" charset="0"/>
                <a:ea typeface="微软雅黑" panose="020B0503020204020204" pitchFamily="34" charset="-122"/>
              </a:defRPr>
            </a:lvl1pPr>
          </a:lstStyle>
          <a:p>
            <a:fld id="{49AE70B2-8BF9-45C0-BB95-33D1B9D3A854}" type="slidenum">
              <a:rPr lang="zh-CN" altLang="en-US" smtClean="0"/>
              <a:t>‹#›</a:t>
            </a:fld>
            <a:endParaRPr lang="zh-CN" altLang="en-US" dirty="0"/>
          </a:p>
        </p:txBody>
      </p:sp>
      <p:sp>
        <p:nvSpPr>
          <p:cNvPr id="2" name="标题 1"/>
          <p:cNvSpPr>
            <a:spLocks noGrp="1"/>
          </p:cNvSpPr>
          <p:nvPr>
            <p:ph type="ctrTitle" idx="13" hasCustomPrompt="1"/>
            <p:custDataLst>
              <p:tags r:id="rId5"/>
            </p:custDataLst>
          </p:nvPr>
        </p:nvSpPr>
        <p:spPr>
          <a:xfrm>
            <a:off x="2920524" y="2717483"/>
            <a:ext cx="6350000" cy="1217295"/>
          </a:xfrm>
        </p:spPr>
        <p:txBody>
          <a:bodyPr vert="horz" wrap="square" lIns="0" tIns="0" rIns="0" bIns="0" rtlCol="0" anchor="t" anchorCtr="0">
            <a:normAutofit/>
          </a:bodyPr>
          <a:lstStyle>
            <a:lvl1pPr>
              <a:defRPr lang="zh-CN" altLang="en-US" sz="7200" b="0" spc="700" baseline="0">
                <a:solidFill>
                  <a:schemeClr val="tx1">
                    <a:lumMod val="85000"/>
                    <a:lumOff val="15000"/>
                  </a:schemeClr>
                </a:solidFill>
                <a:latin typeface="Arial" panose="020B0604020202020204" pitchFamily="34" charset="0"/>
                <a:ea typeface="汉仪旗黑-85S" panose="00020600040101010101" pitchFamily="18" charset="-122"/>
              </a:defRPr>
            </a:lvl1pPr>
          </a:lstStyle>
          <a:p>
            <a:pPr marL="0" lvl="0" algn="dist"/>
            <a:r>
              <a:rPr lang="zh-CN" altLang="en-US"/>
              <a:t>编辑标题</a:t>
            </a:r>
          </a:p>
        </p:txBody>
      </p:sp>
      <p:sp>
        <p:nvSpPr>
          <p:cNvPr id="3" name="文本占位符 2"/>
          <p:cNvSpPr>
            <a:spLocks noGrp="1"/>
          </p:cNvSpPr>
          <p:nvPr>
            <p:ph type="body" idx="14" hasCustomPrompt="1"/>
            <p:custDataLst>
              <p:tags r:id="rId6"/>
            </p:custDataLst>
          </p:nvPr>
        </p:nvSpPr>
        <p:spPr>
          <a:xfrm>
            <a:off x="7250589" y="4357688"/>
            <a:ext cx="1944370" cy="408940"/>
          </a:xfrm>
        </p:spPr>
        <p:txBody>
          <a:bodyPr vert="horz" wrap="square" lIns="0" tIns="0" rIns="0" bIns="0" rtlCol="0" anchor="ctr">
            <a:normAutofit/>
          </a:bodyPr>
          <a:lstStyle>
            <a:lvl1pPr>
              <a:defRPr lang="zh-CN" altLang="en-US">
                <a:solidFill>
                  <a:schemeClr val="tx1">
                    <a:lumMod val="65000"/>
                    <a:lumOff val="35000"/>
                  </a:schemeClr>
                </a:solidFill>
                <a:latin typeface="Arial" panose="020B0604020202020204" pitchFamily="34" charset="0"/>
                <a:ea typeface="微软雅黑" panose="020B0503020204020204" pitchFamily="34" charset="-122"/>
              </a:defRPr>
            </a:lvl1pPr>
          </a:lstStyle>
          <a:p>
            <a:pPr marL="0" lvl="0" indent="0" algn="r">
              <a:buNone/>
            </a:pPr>
            <a:r>
              <a:rPr lang="zh-CN" altLang="en-US"/>
              <a:t>编辑文本</a:t>
            </a:r>
          </a:p>
        </p:txBody>
      </p:sp>
      <p:sp>
        <p:nvSpPr>
          <p:cNvPr id="4" name="文本占位符 3"/>
          <p:cNvSpPr>
            <a:spLocks noGrp="1"/>
          </p:cNvSpPr>
          <p:nvPr>
            <p:ph type="body" sz="quarter" idx="15" hasCustomPrompt="1"/>
            <p:custDataLst>
              <p:tags r:id="rId7"/>
            </p:custDataLst>
          </p:nvPr>
        </p:nvSpPr>
        <p:spPr>
          <a:xfrm>
            <a:off x="2996088" y="4357688"/>
            <a:ext cx="1944370" cy="408940"/>
          </a:xfrm>
          <a:prstGeom prst="rect">
            <a:avLst/>
          </a:prstGeom>
        </p:spPr>
        <p:txBody>
          <a:bodyPr vert="horz" wrap="square" lIns="0" tIns="0" rIns="0" bIns="0" rtlCol="0" anchor="ctr">
            <a:normAutofit/>
          </a:bodyPr>
          <a:lstStyle>
            <a:lvl1pPr>
              <a:defRPr lang="zh-CN" altLang="en-US">
                <a:solidFill>
                  <a:schemeClr val="tx1">
                    <a:lumMod val="65000"/>
                    <a:lumOff val="35000"/>
                  </a:schemeClr>
                </a:solidFill>
                <a:latin typeface="Arial" panose="020B0604020202020204" pitchFamily="34" charset="0"/>
                <a:ea typeface="微软雅黑" panose="020B0503020204020204" pitchFamily="34" charset="-122"/>
              </a:defRPr>
            </a:lvl1pPr>
          </a:lstStyle>
          <a:p>
            <a:pPr marL="0" lvl="0" indent="0">
              <a:buNone/>
            </a:pPr>
            <a:r>
              <a:rPr lang="zh-CN" altLang="en-US"/>
              <a:t>编辑文本</a:t>
            </a:r>
          </a:p>
        </p:txBody>
      </p:sp>
      <p:cxnSp>
        <p:nvCxnSpPr>
          <p:cNvPr id="9" name="直接连接符 8"/>
          <p:cNvCxnSpPr/>
          <p:nvPr>
            <p:custDataLst>
              <p:tags r:id="rId8"/>
            </p:custDataLst>
          </p:nvPr>
        </p:nvCxnSpPr>
        <p:spPr>
          <a:xfrm>
            <a:off x="2995772" y="4129088"/>
            <a:ext cx="6199505" cy="0"/>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6" name="副标题 5"/>
          <p:cNvSpPr>
            <a:spLocks noGrp="1"/>
          </p:cNvSpPr>
          <p:nvPr>
            <p:ph type="subTitle" sz="quarter" idx="16" hasCustomPrompt="1"/>
            <p:custDataLst>
              <p:tags r:id="rId9"/>
            </p:custDataLst>
          </p:nvPr>
        </p:nvSpPr>
        <p:spPr>
          <a:xfrm>
            <a:off x="2920843" y="2065973"/>
            <a:ext cx="6350635" cy="448945"/>
          </a:xfrm>
          <a:prstGeom prst="rect">
            <a:avLst/>
          </a:prstGeom>
        </p:spPr>
        <p:txBody>
          <a:bodyPr vert="horz" wrap="square" lIns="0" tIns="0" rIns="0" bIns="0" rtlCol="0" anchor="b" anchorCtr="0">
            <a:normAutofit/>
          </a:bodyPr>
          <a:lstStyle>
            <a:lvl1pPr>
              <a:defRPr lang="zh-CN" altLang="en-US" sz="2000" spc="200">
                <a:ln>
                  <a:noFill/>
                </a:ln>
                <a:solidFill>
                  <a:schemeClr val="tx1">
                    <a:lumMod val="65000"/>
                    <a:lumOff val="35000"/>
                  </a:schemeClr>
                </a:solidFill>
                <a:effectLst/>
                <a:uLnTx/>
                <a:latin typeface="Arial" panose="020B0604020202020204" pitchFamily="34" charset="0"/>
                <a:ea typeface="微软雅黑" panose="020B0503020204020204" pitchFamily="34" charset="-122"/>
                <a:cs typeface="微软雅黑" panose="020B0503020204020204" pitchFamily="34" charset="-122"/>
              </a:defRPr>
            </a:lvl1pPr>
          </a:lstStyle>
          <a:p>
            <a:pPr marL="0" lvl="0" indent="0" algn="dist">
              <a:lnSpc>
                <a:spcPct val="100000"/>
              </a:lnSpc>
              <a:spcAft>
                <a:spcPts val="0"/>
              </a:spcAft>
              <a:buClrTx/>
              <a:buSzTx/>
              <a:buNone/>
            </a:pPr>
            <a:r>
              <a:rPr lang="zh-CN" altLang="en-US"/>
              <a:t>单击此处编辑副标题</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bg>
      <p:bgPr>
        <a:solidFill>
          <a:schemeClr val="bg2"/>
        </a:solidFill>
        <a:effectLst/>
      </p:bgPr>
    </p:bg>
    <p:spTree>
      <p:nvGrpSpPr>
        <p:cNvPr id="1" name=""/>
        <p:cNvGrpSpPr/>
        <p:nvPr/>
      </p:nvGrpSpPr>
      <p:grpSpPr>
        <a:xfrm>
          <a:off x="0" y="0"/>
          <a:ext cx="0" cy="0"/>
          <a:chOff x="0" y="0"/>
          <a:chExt cx="0" cy="0"/>
        </a:xfrm>
      </p:grpSpPr>
      <p:grpSp>
        <p:nvGrpSpPr>
          <p:cNvPr id="20" name="组合 19"/>
          <p:cNvGrpSpPr/>
          <p:nvPr>
            <p:custDataLst>
              <p:tags r:id="rId1"/>
            </p:custDataLst>
          </p:nvPr>
        </p:nvGrpSpPr>
        <p:grpSpPr>
          <a:xfrm>
            <a:off x="131041" y="106151"/>
            <a:ext cx="11929918" cy="160185"/>
            <a:chOff x="131041" y="390273"/>
            <a:chExt cx="11929918" cy="160185"/>
          </a:xfrm>
        </p:grpSpPr>
        <p:grpSp>
          <p:nvGrpSpPr>
            <p:cNvPr id="21" name="组合 20"/>
            <p:cNvGrpSpPr/>
            <p:nvPr/>
          </p:nvGrpSpPr>
          <p:grpSpPr>
            <a:xfrm>
              <a:off x="131041" y="390663"/>
              <a:ext cx="624118" cy="159795"/>
              <a:chOff x="131041" y="6019911"/>
              <a:chExt cx="624118" cy="144389"/>
            </a:xfrm>
          </p:grpSpPr>
          <p:sp>
            <p:nvSpPr>
              <p:cNvPr id="30" name="任意多边形: 形状 29"/>
              <p:cNvSpPr/>
              <p:nvPr>
                <p:custDataLst>
                  <p:tags r:id="rId8"/>
                </p:custDataLst>
              </p:nvPr>
            </p:nvSpPr>
            <p:spPr bwMode="auto">
              <a:xfrm>
                <a:off x="131041" y="6022293"/>
                <a:ext cx="368896" cy="142007"/>
              </a:xfrm>
              <a:custGeom>
                <a:avLst/>
                <a:gdLst>
                  <a:gd name="connsiteX0" fmla="*/ 0 w 5620926"/>
                  <a:gd name="connsiteY0" fmla="*/ 0 h 1360210"/>
                  <a:gd name="connsiteX1" fmla="*/ 2774969 w 5620926"/>
                  <a:gd name="connsiteY1" fmla="*/ 0 h 1360210"/>
                  <a:gd name="connsiteX2" fmla="*/ 2957526 w 5620926"/>
                  <a:gd name="connsiteY2" fmla="*/ 0 h 1360210"/>
                  <a:gd name="connsiteX3" fmla="*/ 2957526 w 5620926"/>
                  <a:gd name="connsiteY3" fmla="*/ 3811 h 1360210"/>
                  <a:gd name="connsiteX4" fmla="*/ 3200267 w 5620926"/>
                  <a:gd name="connsiteY4" fmla="*/ 3811 h 1360210"/>
                  <a:gd name="connsiteX5" fmla="*/ 4750630 w 5620926"/>
                  <a:gd name="connsiteY5" fmla="*/ 682011 h 1360210"/>
                  <a:gd name="connsiteX6" fmla="*/ 5620926 w 5620926"/>
                  <a:gd name="connsiteY6" fmla="*/ 1360210 h 1360210"/>
                  <a:gd name="connsiteX7" fmla="*/ 2845957 w 5620926"/>
                  <a:gd name="connsiteY7" fmla="*/ 1360210 h 1360210"/>
                  <a:gd name="connsiteX8" fmla="*/ 2663400 w 5620926"/>
                  <a:gd name="connsiteY8" fmla="*/ 1360210 h 1360210"/>
                  <a:gd name="connsiteX9" fmla="*/ 2663400 w 5620926"/>
                  <a:gd name="connsiteY9" fmla="*/ 1356399 h 1360210"/>
                  <a:gd name="connsiteX10" fmla="*/ 2420659 w 5620926"/>
                  <a:gd name="connsiteY10" fmla="*/ 1356399 h 1360210"/>
                  <a:gd name="connsiteX11" fmla="*/ 870296 w 5620926"/>
                  <a:gd name="connsiteY11" fmla="*/ 678199 h 1360210"/>
                  <a:gd name="connsiteX12" fmla="*/ 0 w 5620926"/>
                  <a:gd name="connsiteY12" fmla="*/ 0 h 13602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620926" h="1360210">
                    <a:moveTo>
                      <a:pt x="0" y="0"/>
                    </a:moveTo>
                    <a:cubicBezTo>
                      <a:pt x="0" y="0"/>
                      <a:pt x="0" y="0"/>
                      <a:pt x="2774969" y="0"/>
                    </a:cubicBezTo>
                    <a:lnTo>
                      <a:pt x="2957526" y="0"/>
                    </a:lnTo>
                    <a:lnTo>
                      <a:pt x="2957526" y="3811"/>
                    </a:lnTo>
                    <a:lnTo>
                      <a:pt x="3200267" y="3811"/>
                    </a:lnTo>
                    <a:cubicBezTo>
                      <a:pt x="4027762" y="108884"/>
                      <a:pt x="4332127" y="213958"/>
                      <a:pt x="4750630" y="682011"/>
                    </a:cubicBezTo>
                    <a:cubicBezTo>
                      <a:pt x="5166755" y="1150064"/>
                      <a:pt x="5620926" y="1360210"/>
                      <a:pt x="5620926" y="1360210"/>
                    </a:cubicBezTo>
                    <a:cubicBezTo>
                      <a:pt x="5620926" y="1360210"/>
                      <a:pt x="5620926" y="1360210"/>
                      <a:pt x="2845957" y="1360210"/>
                    </a:cubicBezTo>
                    <a:lnTo>
                      <a:pt x="2663400" y="1360210"/>
                    </a:lnTo>
                    <a:lnTo>
                      <a:pt x="2663400" y="1356399"/>
                    </a:lnTo>
                    <a:lnTo>
                      <a:pt x="2420659" y="1356399"/>
                    </a:lnTo>
                    <a:cubicBezTo>
                      <a:pt x="1593164" y="1251326"/>
                      <a:pt x="1288799" y="1146252"/>
                      <a:pt x="870296" y="678199"/>
                    </a:cubicBezTo>
                    <a:cubicBezTo>
                      <a:pt x="454171" y="210146"/>
                      <a:pt x="0" y="0"/>
                      <a:pt x="0" y="0"/>
                    </a:cubicBezTo>
                    <a:close/>
                  </a:path>
                </a:pathLst>
              </a:custGeom>
              <a:solidFill>
                <a:schemeClr val="accent1">
                  <a:lumMod val="75000"/>
                </a:schemeClr>
              </a:solidFill>
              <a:ln>
                <a:noFill/>
              </a:ln>
            </p:spPr>
            <p:txBody>
              <a:bodyPr vert="horz" wrap="square" lIns="91440" tIns="45720" rIns="91440" bIns="45720" numCol="1" anchor="t" anchorCtr="0" compatLnSpc="1">
                <a:noAutofit/>
              </a:bodyPr>
              <a:lstStyle/>
              <a:p>
                <a:endParaRPr lang="zh-CN" altLang="en-US"/>
              </a:p>
            </p:txBody>
          </p:sp>
          <p:sp>
            <p:nvSpPr>
              <p:cNvPr id="31" name="Freeform 5"/>
              <p:cNvSpPr/>
              <p:nvPr>
                <p:custDataLst>
                  <p:tags r:id="rId9"/>
                </p:custDataLst>
              </p:nvPr>
            </p:nvSpPr>
            <p:spPr bwMode="auto">
              <a:xfrm>
                <a:off x="277969" y="6019911"/>
                <a:ext cx="477190" cy="144000"/>
              </a:xfrm>
              <a:custGeom>
                <a:avLst/>
                <a:gdLst>
                  <a:gd name="T0" fmla="*/ 3070 w 3070"/>
                  <a:gd name="T1" fmla="*/ 568 h 568"/>
                  <a:gd name="T2" fmla="*/ 2703 w 3070"/>
                  <a:gd name="T3" fmla="*/ 284 h 568"/>
                  <a:gd name="T4" fmla="*/ 2052 w 3070"/>
                  <a:gd name="T5" fmla="*/ 0 h 568"/>
                  <a:gd name="T6" fmla="*/ 1328 w 3070"/>
                  <a:gd name="T7" fmla="*/ 0 h 568"/>
                  <a:gd name="T8" fmla="*/ 1328 w 3070"/>
                  <a:gd name="T9" fmla="*/ 0 h 568"/>
                  <a:gd name="T10" fmla="*/ 0 w 3070"/>
                  <a:gd name="T11" fmla="*/ 0 h 568"/>
                  <a:gd name="T12" fmla="*/ 367 w 3070"/>
                  <a:gd name="T13" fmla="*/ 284 h 568"/>
                  <a:gd name="T14" fmla="*/ 1019 w 3070"/>
                  <a:gd name="T15" fmla="*/ 568 h 568"/>
                  <a:gd name="T16" fmla="*/ 1743 w 3070"/>
                  <a:gd name="T17" fmla="*/ 568 h 568"/>
                  <a:gd name="T18" fmla="*/ 1743 w 3070"/>
                  <a:gd name="T19" fmla="*/ 568 h 568"/>
                  <a:gd name="T20" fmla="*/ 3070 w 3070"/>
                  <a:gd name="T21" fmla="*/ 568 h 5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70" h="568">
                    <a:moveTo>
                      <a:pt x="3070" y="568"/>
                    </a:moveTo>
                    <a:cubicBezTo>
                      <a:pt x="3070" y="568"/>
                      <a:pt x="2879" y="480"/>
                      <a:pt x="2703" y="284"/>
                    </a:cubicBezTo>
                    <a:cubicBezTo>
                      <a:pt x="2528" y="88"/>
                      <a:pt x="2400" y="44"/>
                      <a:pt x="2052" y="0"/>
                    </a:cubicBezTo>
                    <a:cubicBezTo>
                      <a:pt x="1328" y="0"/>
                      <a:pt x="1328" y="0"/>
                      <a:pt x="1328" y="0"/>
                    </a:cubicBezTo>
                    <a:cubicBezTo>
                      <a:pt x="1328" y="0"/>
                      <a:pt x="1328" y="0"/>
                      <a:pt x="1328" y="0"/>
                    </a:cubicBezTo>
                    <a:cubicBezTo>
                      <a:pt x="0" y="0"/>
                      <a:pt x="0" y="0"/>
                      <a:pt x="0" y="0"/>
                    </a:cubicBezTo>
                    <a:cubicBezTo>
                      <a:pt x="0" y="0"/>
                      <a:pt x="191" y="88"/>
                      <a:pt x="367" y="284"/>
                    </a:cubicBezTo>
                    <a:cubicBezTo>
                      <a:pt x="543" y="480"/>
                      <a:pt x="671" y="524"/>
                      <a:pt x="1019" y="568"/>
                    </a:cubicBezTo>
                    <a:cubicBezTo>
                      <a:pt x="1743" y="568"/>
                      <a:pt x="1743" y="568"/>
                      <a:pt x="1743" y="568"/>
                    </a:cubicBezTo>
                    <a:cubicBezTo>
                      <a:pt x="1743" y="568"/>
                      <a:pt x="1743" y="568"/>
                      <a:pt x="1743" y="568"/>
                    </a:cubicBezTo>
                    <a:lnTo>
                      <a:pt x="3070" y="568"/>
                    </a:lnTo>
                    <a:close/>
                  </a:path>
                </a:pathLst>
              </a:custGeom>
              <a:solidFill>
                <a:schemeClr val="accent2">
                  <a:lumMod val="60000"/>
                  <a:lumOff val="40000"/>
                  <a:alpha val="80000"/>
                </a:schemeClr>
              </a:solidFill>
              <a:ln>
                <a:noFill/>
              </a:ln>
            </p:spPr>
            <p:txBody>
              <a:bodyPr vert="horz" wrap="square" lIns="91440" tIns="45720" rIns="91440" bIns="45720" numCol="1" anchor="t" anchorCtr="0" compatLnSpc="1"/>
              <a:lstStyle/>
              <a:p>
                <a:endParaRPr lang="zh-CN" altLang="en-US"/>
              </a:p>
            </p:txBody>
          </p:sp>
        </p:grpSp>
        <p:grpSp>
          <p:nvGrpSpPr>
            <p:cNvPr id="22" name="组合 21"/>
            <p:cNvGrpSpPr/>
            <p:nvPr/>
          </p:nvGrpSpPr>
          <p:grpSpPr>
            <a:xfrm rot="10800000">
              <a:off x="11436841" y="390273"/>
              <a:ext cx="624118" cy="159795"/>
              <a:chOff x="131041" y="6019911"/>
              <a:chExt cx="624118" cy="144389"/>
            </a:xfrm>
          </p:grpSpPr>
          <p:sp>
            <p:nvSpPr>
              <p:cNvPr id="28" name="任意多边形: 形状 27"/>
              <p:cNvSpPr/>
              <p:nvPr>
                <p:custDataLst>
                  <p:tags r:id="rId6"/>
                </p:custDataLst>
              </p:nvPr>
            </p:nvSpPr>
            <p:spPr bwMode="auto">
              <a:xfrm>
                <a:off x="131041" y="6022293"/>
                <a:ext cx="368896" cy="142007"/>
              </a:xfrm>
              <a:custGeom>
                <a:avLst/>
                <a:gdLst>
                  <a:gd name="connsiteX0" fmla="*/ 0 w 5620926"/>
                  <a:gd name="connsiteY0" fmla="*/ 0 h 1360210"/>
                  <a:gd name="connsiteX1" fmla="*/ 2774969 w 5620926"/>
                  <a:gd name="connsiteY1" fmla="*/ 0 h 1360210"/>
                  <a:gd name="connsiteX2" fmla="*/ 2957526 w 5620926"/>
                  <a:gd name="connsiteY2" fmla="*/ 0 h 1360210"/>
                  <a:gd name="connsiteX3" fmla="*/ 2957526 w 5620926"/>
                  <a:gd name="connsiteY3" fmla="*/ 3811 h 1360210"/>
                  <a:gd name="connsiteX4" fmla="*/ 3200267 w 5620926"/>
                  <a:gd name="connsiteY4" fmla="*/ 3811 h 1360210"/>
                  <a:gd name="connsiteX5" fmla="*/ 4750630 w 5620926"/>
                  <a:gd name="connsiteY5" fmla="*/ 682011 h 1360210"/>
                  <a:gd name="connsiteX6" fmla="*/ 5620926 w 5620926"/>
                  <a:gd name="connsiteY6" fmla="*/ 1360210 h 1360210"/>
                  <a:gd name="connsiteX7" fmla="*/ 2845957 w 5620926"/>
                  <a:gd name="connsiteY7" fmla="*/ 1360210 h 1360210"/>
                  <a:gd name="connsiteX8" fmla="*/ 2663400 w 5620926"/>
                  <a:gd name="connsiteY8" fmla="*/ 1360210 h 1360210"/>
                  <a:gd name="connsiteX9" fmla="*/ 2663400 w 5620926"/>
                  <a:gd name="connsiteY9" fmla="*/ 1356399 h 1360210"/>
                  <a:gd name="connsiteX10" fmla="*/ 2420659 w 5620926"/>
                  <a:gd name="connsiteY10" fmla="*/ 1356399 h 1360210"/>
                  <a:gd name="connsiteX11" fmla="*/ 870296 w 5620926"/>
                  <a:gd name="connsiteY11" fmla="*/ 678199 h 1360210"/>
                  <a:gd name="connsiteX12" fmla="*/ 0 w 5620926"/>
                  <a:gd name="connsiteY12" fmla="*/ 0 h 13602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620926" h="1360210">
                    <a:moveTo>
                      <a:pt x="0" y="0"/>
                    </a:moveTo>
                    <a:cubicBezTo>
                      <a:pt x="0" y="0"/>
                      <a:pt x="0" y="0"/>
                      <a:pt x="2774969" y="0"/>
                    </a:cubicBezTo>
                    <a:lnTo>
                      <a:pt x="2957526" y="0"/>
                    </a:lnTo>
                    <a:lnTo>
                      <a:pt x="2957526" y="3811"/>
                    </a:lnTo>
                    <a:lnTo>
                      <a:pt x="3200267" y="3811"/>
                    </a:lnTo>
                    <a:cubicBezTo>
                      <a:pt x="4027762" y="108884"/>
                      <a:pt x="4332127" y="213958"/>
                      <a:pt x="4750630" y="682011"/>
                    </a:cubicBezTo>
                    <a:cubicBezTo>
                      <a:pt x="5166755" y="1150064"/>
                      <a:pt x="5620926" y="1360210"/>
                      <a:pt x="5620926" y="1360210"/>
                    </a:cubicBezTo>
                    <a:cubicBezTo>
                      <a:pt x="5620926" y="1360210"/>
                      <a:pt x="5620926" y="1360210"/>
                      <a:pt x="2845957" y="1360210"/>
                    </a:cubicBezTo>
                    <a:lnTo>
                      <a:pt x="2663400" y="1360210"/>
                    </a:lnTo>
                    <a:lnTo>
                      <a:pt x="2663400" y="1356399"/>
                    </a:lnTo>
                    <a:lnTo>
                      <a:pt x="2420659" y="1356399"/>
                    </a:lnTo>
                    <a:cubicBezTo>
                      <a:pt x="1593164" y="1251326"/>
                      <a:pt x="1288799" y="1146252"/>
                      <a:pt x="870296" y="678199"/>
                    </a:cubicBezTo>
                    <a:cubicBezTo>
                      <a:pt x="454171" y="210146"/>
                      <a:pt x="0" y="0"/>
                      <a:pt x="0" y="0"/>
                    </a:cubicBezTo>
                    <a:close/>
                  </a:path>
                </a:pathLst>
              </a:custGeom>
              <a:solidFill>
                <a:schemeClr val="accent1">
                  <a:lumMod val="75000"/>
                </a:schemeClr>
              </a:solidFill>
              <a:ln>
                <a:noFill/>
              </a:ln>
            </p:spPr>
            <p:txBody>
              <a:bodyPr vert="horz" wrap="square" lIns="91440" tIns="45720" rIns="91440" bIns="45720" numCol="1" anchor="t" anchorCtr="0" compatLnSpc="1">
                <a:noAutofit/>
              </a:bodyPr>
              <a:lstStyle/>
              <a:p>
                <a:endParaRPr lang="zh-CN" altLang="en-US"/>
              </a:p>
            </p:txBody>
          </p:sp>
          <p:sp>
            <p:nvSpPr>
              <p:cNvPr id="29" name="Freeform 5"/>
              <p:cNvSpPr/>
              <p:nvPr>
                <p:custDataLst>
                  <p:tags r:id="rId7"/>
                </p:custDataLst>
              </p:nvPr>
            </p:nvSpPr>
            <p:spPr bwMode="auto">
              <a:xfrm>
                <a:off x="277969" y="6019911"/>
                <a:ext cx="477190" cy="144000"/>
              </a:xfrm>
              <a:custGeom>
                <a:avLst/>
                <a:gdLst>
                  <a:gd name="T0" fmla="*/ 3070 w 3070"/>
                  <a:gd name="T1" fmla="*/ 568 h 568"/>
                  <a:gd name="T2" fmla="*/ 2703 w 3070"/>
                  <a:gd name="T3" fmla="*/ 284 h 568"/>
                  <a:gd name="T4" fmla="*/ 2052 w 3070"/>
                  <a:gd name="T5" fmla="*/ 0 h 568"/>
                  <a:gd name="T6" fmla="*/ 1328 w 3070"/>
                  <a:gd name="T7" fmla="*/ 0 h 568"/>
                  <a:gd name="T8" fmla="*/ 1328 w 3070"/>
                  <a:gd name="T9" fmla="*/ 0 h 568"/>
                  <a:gd name="T10" fmla="*/ 0 w 3070"/>
                  <a:gd name="T11" fmla="*/ 0 h 568"/>
                  <a:gd name="T12" fmla="*/ 367 w 3070"/>
                  <a:gd name="T13" fmla="*/ 284 h 568"/>
                  <a:gd name="T14" fmla="*/ 1019 w 3070"/>
                  <a:gd name="T15" fmla="*/ 568 h 568"/>
                  <a:gd name="T16" fmla="*/ 1743 w 3070"/>
                  <a:gd name="T17" fmla="*/ 568 h 568"/>
                  <a:gd name="T18" fmla="*/ 1743 w 3070"/>
                  <a:gd name="T19" fmla="*/ 568 h 568"/>
                  <a:gd name="T20" fmla="*/ 3070 w 3070"/>
                  <a:gd name="T21" fmla="*/ 568 h 5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70" h="568">
                    <a:moveTo>
                      <a:pt x="3070" y="568"/>
                    </a:moveTo>
                    <a:cubicBezTo>
                      <a:pt x="3070" y="568"/>
                      <a:pt x="2879" y="480"/>
                      <a:pt x="2703" y="284"/>
                    </a:cubicBezTo>
                    <a:cubicBezTo>
                      <a:pt x="2528" y="88"/>
                      <a:pt x="2400" y="44"/>
                      <a:pt x="2052" y="0"/>
                    </a:cubicBezTo>
                    <a:cubicBezTo>
                      <a:pt x="1328" y="0"/>
                      <a:pt x="1328" y="0"/>
                      <a:pt x="1328" y="0"/>
                    </a:cubicBezTo>
                    <a:cubicBezTo>
                      <a:pt x="1328" y="0"/>
                      <a:pt x="1328" y="0"/>
                      <a:pt x="1328" y="0"/>
                    </a:cubicBezTo>
                    <a:cubicBezTo>
                      <a:pt x="0" y="0"/>
                      <a:pt x="0" y="0"/>
                      <a:pt x="0" y="0"/>
                    </a:cubicBezTo>
                    <a:cubicBezTo>
                      <a:pt x="0" y="0"/>
                      <a:pt x="191" y="88"/>
                      <a:pt x="367" y="284"/>
                    </a:cubicBezTo>
                    <a:cubicBezTo>
                      <a:pt x="543" y="480"/>
                      <a:pt x="671" y="524"/>
                      <a:pt x="1019" y="568"/>
                    </a:cubicBezTo>
                    <a:cubicBezTo>
                      <a:pt x="1743" y="568"/>
                      <a:pt x="1743" y="568"/>
                      <a:pt x="1743" y="568"/>
                    </a:cubicBezTo>
                    <a:cubicBezTo>
                      <a:pt x="1743" y="568"/>
                      <a:pt x="1743" y="568"/>
                      <a:pt x="1743" y="568"/>
                    </a:cubicBezTo>
                    <a:lnTo>
                      <a:pt x="3070" y="568"/>
                    </a:lnTo>
                    <a:close/>
                  </a:path>
                </a:pathLst>
              </a:custGeom>
              <a:solidFill>
                <a:schemeClr val="accent2">
                  <a:lumMod val="60000"/>
                  <a:lumOff val="40000"/>
                  <a:alpha val="80000"/>
                </a:schemeClr>
              </a:solidFill>
              <a:ln>
                <a:noFill/>
              </a:ln>
            </p:spPr>
            <p:txBody>
              <a:bodyPr vert="horz" wrap="square" lIns="91440" tIns="45720" rIns="91440" bIns="45720" numCol="1" anchor="t" anchorCtr="0" compatLnSpc="1"/>
              <a:lstStyle/>
              <a:p>
                <a:endParaRPr lang="zh-CN" altLang="en-US"/>
              </a:p>
            </p:txBody>
          </p:sp>
        </p:grpSp>
      </p:grpSp>
      <p:sp>
        <p:nvSpPr>
          <p:cNvPr id="3" name="日期占位符 2"/>
          <p:cNvSpPr>
            <a:spLocks noGrp="1"/>
          </p:cNvSpPr>
          <p:nvPr>
            <p:ph type="dt" sz="half" idx="10"/>
            <p:custDataLst>
              <p:tags r:id="rId2"/>
            </p:custDataLst>
          </p:nvPr>
        </p:nvSpPr>
        <p:spPr/>
        <p:txBody>
          <a:bodyPr wrap="square">
            <a:normAutofit/>
          </a:bodyPr>
          <a:lstStyle>
            <a:lvl1pPr>
              <a:defRPr>
                <a:latin typeface="Arial" panose="020B0604020202020204" pitchFamily="34" charset="0"/>
                <a:ea typeface="微软雅黑" panose="020B0503020204020204" pitchFamily="34" charset="-122"/>
              </a:defRPr>
            </a:lvl1pPr>
          </a:lstStyle>
          <a:p>
            <a:fld id="{760FBDFE-C587-4B4C-A407-44438C67B59E}" type="datetimeFigureOut">
              <a:rPr lang="zh-CN" altLang="en-US" smtClean="0"/>
              <a:t>2022/3/17</a:t>
            </a:fld>
            <a:endParaRPr lang="zh-CN" altLang="en-US"/>
          </a:p>
        </p:txBody>
      </p:sp>
      <p:sp>
        <p:nvSpPr>
          <p:cNvPr id="4" name="页脚占位符 3"/>
          <p:cNvSpPr>
            <a:spLocks noGrp="1"/>
          </p:cNvSpPr>
          <p:nvPr>
            <p:ph type="ftr" sz="quarter" idx="11"/>
            <p:custDataLst>
              <p:tags r:id="rId3"/>
            </p:custDataLst>
          </p:nvPr>
        </p:nvSpPr>
        <p:spPr/>
        <p:txBody>
          <a:bodyPr wrap="square">
            <a:normAutofit/>
          </a:bodyPr>
          <a:lstStyle>
            <a:lvl1pPr>
              <a:defRPr>
                <a:latin typeface="Arial" panose="020B0604020202020204" pitchFamily="34" charset="0"/>
                <a:ea typeface="微软雅黑" panose="020B0503020204020204" pitchFamily="34" charset="-122"/>
              </a:defRPr>
            </a:lvl1pPr>
          </a:lstStyle>
          <a:p>
            <a:endParaRPr lang="zh-CN" altLang="en-US"/>
          </a:p>
        </p:txBody>
      </p:sp>
      <p:sp>
        <p:nvSpPr>
          <p:cNvPr id="5" name="灯片编号占位符 4"/>
          <p:cNvSpPr>
            <a:spLocks noGrp="1"/>
          </p:cNvSpPr>
          <p:nvPr>
            <p:ph type="sldNum" sz="quarter" idx="12"/>
            <p:custDataLst>
              <p:tags r:id="rId4"/>
            </p:custDataLst>
          </p:nvPr>
        </p:nvSpPr>
        <p:spPr/>
        <p:txBody>
          <a:bodyPr wrap="square">
            <a:normAutofit/>
          </a:bodyPr>
          <a:lstStyle>
            <a:lvl1pPr>
              <a:defRPr>
                <a:latin typeface="Arial" panose="020B0604020202020204" pitchFamily="34" charset="0"/>
                <a:ea typeface="微软雅黑" panose="020B0503020204020204" pitchFamily="34" charset="-122"/>
              </a:defRPr>
            </a:lvl1pPr>
          </a:lstStyle>
          <a:p>
            <a:fld id="{49AE70B2-8BF9-45C0-BB95-33D1B9D3A854}" type="slidenum">
              <a:rPr lang="zh-CN" altLang="en-US" smtClean="0"/>
              <a:t>‹#›</a:t>
            </a:fld>
            <a:endParaRPr lang="zh-CN" altLang="en-US"/>
          </a:p>
        </p:txBody>
      </p:sp>
      <p:sp>
        <p:nvSpPr>
          <p:cNvPr id="7" name="内容占位符 6"/>
          <p:cNvSpPr>
            <a:spLocks noGrp="1"/>
          </p:cNvSpPr>
          <p:nvPr>
            <p:ph sz="quarter" idx="13"/>
            <p:custDataLst>
              <p:tags r:id="rId5"/>
            </p:custDataLst>
          </p:nvPr>
        </p:nvSpPr>
        <p:spPr>
          <a:xfrm>
            <a:off x="669930" y="952508"/>
            <a:ext cx="10852237" cy="5388907"/>
          </a:xfrm>
        </p:spPr>
        <p:txBody>
          <a:bodyPr wrap="square">
            <a:normAutofit/>
          </a:bodyPr>
          <a:lstStyle>
            <a:lvl1pPr>
              <a:defRPr>
                <a:solidFill>
                  <a:schemeClr val="tx1"/>
                </a:solidFill>
                <a:latin typeface="Arial" panose="020B0604020202020204" pitchFamily="34" charset="0"/>
                <a:ea typeface="微软雅黑" panose="020B0503020204020204" pitchFamily="34" charset="-122"/>
              </a:defRPr>
            </a:lvl1pPr>
            <a:lvl2pPr>
              <a:defRPr>
                <a:solidFill>
                  <a:schemeClr val="tx1"/>
                </a:solidFill>
                <a:latin typeface="Arial" panose="020B0604020202020204" pitchFamily="34" charset="0"/>
                <a:ea typeface="微软雅黑" panose="020B0503020204020204" pitchFamily="34" charset="-122"/>
              </a:defRPr>
            </a:lvl2pPr>
            <a:lvl3pPr>
              <a:defRPr>
                <a:solidFill>
                  <a:schemeClr val="tx1"/>
                </a:solidFill>
                <a:latin typeface="Arial" panose="020B0604020202020204" pitchFamily="34" charset="0"/>
                <a:ea typeface="微软雅黑" panose="020B0503020204020204" pitchFamily="34" charset="-122"/>
              </a:defRPr>
            </a:lvl3pPr>
            <a:lvl4pPr>
              <a:defRPr>
                <a:solidFill>
                  <a:schemeClr val="tx1"/>
                </a:solidFill>
                <a:latin typeface="Arial" panose="020B0604020202020204" pitchFamily="34" charset="0"/>
                <a:ea typeface="微软雅黑" panose="020B0503020204020204" pitchFamily="34" charset="-122"/>
              </a:defRPr>
            </a:lvl4pPr>
            <a:lvl5pPr>
              <a:defRPr>
                <a:solidFill>
                  <a:schemeClr val="tx1"/>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bg>
      <p:bgPr>
        <a:solidFill>
          <a:schemeClr val="tx2"/>
        </a:solidFill>
        <a:effectLst/>
      </p:bgPr>
    </p:bg>
    <p:spTree>
      <p:nvGrpSpPr>
        <p:cNvPr id="1" name=""/>
        <p:cNvGrpSpPr/>
        <p:nvPr/>
      </p:nvGrpSpPr>
      <p:grpSpPr>
        <a:xfrm>
          <a:off x="0" y="0"/>
          <a:ext cx="0" cy="0"/>
          <a:chOff x="0" y="0"/>
          <a:chExt cx="0" cy="0"/>
        </a:xfrm>
      </p:grpSpPr>
      <p:grpSp>
        <p:nvGrpSpPr>
          <p:cNvPr id="12" name="组合 11"/>
          <p:cNvGrpSpPr/>
          <p:nvPr>
            <p:custDataLst>
              <p:tags r:id="rId1"/>
            </p:custDataLst>
          </p:nvPr>
        </p:nvGrpSpPr>
        <p:grpSpPr>
          <a:xfrm>
            <a:off x="0" y="0"/>
            <a:ext cx="12192000" cy="6857999"/>
            <a:chOff x="0" y="0"/>
            <a:chExt cx="12192000" cy="6857999"/>
          </a:xfrm>
        </p:grpSpPr>
        <p:grpSp>
          <p:nvGrpSpPr>
            <p:cNvPr id="13" name="组合 12"/>
            <p:cNvGrpSpPr/>
            <p:nvPr userDrawn="1"/>
          </p:nvGrpSpPr>
          <p:grpSpPr>
            <a:xfrm>
              <a:off x="1900407" y="0"/>
              <a:ext cx="10291593" cy="1352550"/>
              <a:chOff x="1900407" y="0"/>
              <a:chExt cx="10291593" cy="1352550"/>
            </a:xfrm>
          </p:grpSpPr>
          <p:sp>
            <p:nvSpPr>
              <p:cNvPr id="19" name="Freeform 5"/>
              <p:cNvSpPr/>
              <p:nvPr userDrawn="1">
                <p:custDataLst>
                  <p:tags r:id="rId9"/>
                </p:custDataLst>
              </p:nvPr>
            </p:nvSpPr>
            <p:spPr bwMode="auto">
              <a:xfrm>
                <a:off x="1900407" y="0"/>
                <a:ext cx="7271020" cy="1352550"/>
              </a:xfrm>
              <a:custGeom>
                <a:avLst/>
                <a:gdLst>
                  <a:gd name="T0" fmla="*/ 3070 w 3070"/>
                  <a:gd name="T1" fmla="*/ 568 h 568"/>
                  <a:gd name="T2" fmla="*/ 2703 w 3070"/>
                  <a:gd name="T3" fmla="*/ 284 h 568"/>
                  <a:gd name="T4" fmla="*/ 2052 w 3070"/>
                  <a:gd name="T5" fmla="*/ 0 h 568"/>
                  <a:gd name="T6" fmla="*/ 1328 w 3070"/>
                  <a:gd name="T7" fmla="*/ 0 h 568"/>
                  <a:gd name="T8" fmla="*/ 1328 w 3070"/>
                  <a:gd name="T9" fmla="*/ 0 h 568"/>
                  <a:gd name="T10" fmla="*/ 0 w 3070"/>
                  <a:gd name="T11" fmla="*/ 0 h 568"/>
                  <a:gd name="T12" fmla="*/ 367 w 3070"/>
                  <a:gd name="T13" fmla="*/ 284 h 568"/>
                  <a:gd name="T14" fmla="*/ 1019 w 3070"/>
                  <a:gd name="T15" fmla="*/ 568 h 568"/>
                  <a:gd name="T16" fmla="*/ 1743 w 3070"/>
                  <a:gd name="T17" fmla="*/ 568 h 568"/>
                  <a:gd name="T18" fmla="*/ 1743 w 3070"/>
                  <a:gd name="T19" fmla="*/ 568 h 568"/>
                  <a:gd name="T20" fmla="*/ 3070 w 3070"/>
                  <a:gd name="T21" fmla="*/ 568 h 5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70" h="568">
                    <a:moveTo>
                      <a:pt x="3070" y="568"/>
                    </a:moveTo>
                    <a:cubicBezTo>
                      <a:pt x="3070" y="568"/>
                      <a:pt x="2879" y="480"/>
                      <a:pt x="2703" y="284"/>
                    </a:cubicBezTo>
                    <a:cubicBezTo>
                      <a:pt x="2528" y="88"/>
                      <a:pt x="2400" y="44"/>
                      <a:pt x="2052" y="0"/>
                    </a:cubicBezTo>
                    <a:cubicBezTo>
                      <a:pt x="1328" y="0"/>
                      <a:pt x="1328" y="0"/>
                      <a:pt x="1328" y="0"/>
                    </a:cubicBezTo>
                    <a:cubicBezTo>
                      <a:pt x="1328" y="0"/>
                      <a:pt x="1328" y="0"/>
                      <a:pt x="1328" y="0"/>
                    </a:cubicBezTo>
                    <a:cubicBezTo>
                      <a:pt x="0" y="0"/>
                      <a:pt x="0" y="0"/>
                      <a:pt x="0" y="0"/>
                    </a:cubicBezTo>
                    <a:cubicBezTo>
                      <a:pt x="0" y="0"/>
                      <a:pt x="191" y="88"/>
                      <a:pt x="367" y="284"/>
                    </a:cubicBezTo>
                    <a:cubicBezTo>
                      <a:pt x="543" y="480"/>
                      <a:pt x="671" y="524"/>
                      <a:pt x="1019" y="568"/>
                    </a:cubicBezTo>
                    <a:cubicBezTo>
                      <a:pt x="1743" y="568"/>
                      <a:pt x="1743" y="568"/>
                      <a:pt x="1743" y="568"/>
                    </a:cubicBezTo>
                    <a:cubicBezTo>
                      <a:pt x="1743" y="568"/>
                      <a:pt x="1743" y="568"/>
                      <a:pt x="1743" y="568"/>
                    </a:cubicBezTo>
                    <a:lnTo>
                      <a:pt x="3070" y="568"/>
                    </a:lnTo>
                    <a:close/>
                  </a:path>
                </a:pathLst>
              </a:custGeom>
              <a:solidFill>
                <a:schemeClr val="accent1">
                  <a:lumMod val="75000"/>
                </a:schemeClr>
              </a:solidFill>
              <a:ln>
                <a:noFill/>
              </a:ln>
            </p:spPr>
            <p:txBody>
              <a:bodyPr vert="horz" wrap="square" lIns="91440" tIns="45720" rIns="91440" bIns="45720" numCol="1" anchor="t" anchorCtr="0" compatLnSpc="1"/>
              <a:lstStyle/>
              <a:p>
                <a:endParaRPr lang="zh-CN" altLang="en-US"/>
              </a:p>
            </p:txBody>
          </p:sp>
          <p:sp>
            <p:nvSpPr>
              <p:cNvPr id="20" name="任意多边形: 形状 19"/>
              <p:cNvSpPr/>
              <p:nvPr userDrawn="1">
                <p:custDataLst>
                  <p:tags r:id="rId10"/>
                </p:custDataLst>
              </p:nvPr>
            </p:nvSpPr>
            <p:spPr>
              <a:xfrm>
                <a:off x="5558007" y="0"/>
                <a:ext cx="6633993" cy="1352550"/>
              </a:xfrm>
              <a:custGeom>
                <a:avLst/>
                <a:gdLst>
                  <a:gd name="connsiteX0" fmla="*/ 0 w 6633993"/>
                  <a:gd name="connsiteY0" fmla="*/ 0 h 1337310"/>
                  <a:gd name="connsiteX1" fmla="*/ 2766843 w 6633993"/>
                  <a:gd name="connsiteY1" fmla="*/ 0 h 1337310"/>
                  <a:gd name="connsiteX2" fmla="*/ 3084979 w 6633993"/>
                  <a:gd name="connsiteY2" fmla="*/ 0 h 1337310"/>
                  <a:gd name="connsiteX3" fmla="*/ 6633993 w 6633993"/>
                  <a:gd name="connsiteY3" fmla="*/ 0 h 1337310"/>
                  <a:gd name="connsiteX4" fmla="*/ 6633993 w 6633993"/>
                  <a:gd name="connsiteY4" fmla="*/ 1337310 h 1337310"/>
                  <a:gd name="connsiteX5" fmla="*/ 3084979 w 6633993"/>
                  <a:gd name="connsiteY5" fmla="*/ 1337310 h 1337310"/>
                  <a:gd name="connsiteX6" fmla="*/ 2766843 w 6633993"/>
                  <a:gd name="connsiteY6" fmla="*/ 1337310 h 1337310"/>
                  <a:gd name="connsiteX7" fmla="*/ 2344719 w 6633993"/>
                  <a:gd name="connsiteY7" fmla="*/ 1337310 h 1337310"/>
                  <a:gd name="connsiteX8" fmla="*/ 2340024 w 6633993"/>
                  <a:gd name="connsiteY8" fmla="*/ 1335015 h 1337310"/>
                  <a:gd name="connsiteX9" fmla="*/ 1492094 w 6633993"/>
                  <a:gd name="connsiteY9" fmla="*/ 668655 h 1337310"/>
                  <a:gd name="connsiteX10" fmla="*/ 231793 w 6633993"/>
                  <a:gd name="connsiteY10" fmla="*/ 32378 h 13373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633993" h="1337310">
                    <a:moveTo>
                      <a:pt x="0" y="0"/>
                    </a:moveTo>
                    <a:lnTo>
                      <a:pt x="2766843" y="0"/>
                    </a:lnTo>
                    <a:lnTo>
                      <a:pt x="3084979" y="0"/>
                    </a:lnTo>
                    <a:lnTo>
                      <a:pt x="6633993" y="0"/>
                    </a:lnTo>
                    <a:lnTo>
                      <a:pt x="6633993" y="1337310"/>
                    </a:lnTo>
                    <a:lnTo>
                      <a:pt x="3084979" y="1337310"/>
                    </a:lnTo>
                    <a:lnTo>
                      <a:pt x="2766843" y="1337310"/>
                    </a:lnTo>
                    <a:lnTo>
                      <a:pt x="2344719" y="1337310"/>
                    </a:lnTo>
                    <a:lnTo>
                      <a:pt x="2340024" y="1335015"/>
                    </a:lnTo>
                    <a:cubicBezTo>
                      <a:pt x="2247626" y="1288524"/>
                      <a:pt x="1855330" y="1077040"/>
                      <a:pt x="1492094" y="668655"/>
                    </a:cubicBezTo>
                    <a:cubicBezTo>
                      <a:pt x="1126782" y="260271"/>
                      <a:pt x="848646" y="129005"/>
                      <a:pt x="231793" y="32378"/>
                    </a:cubicBezTo>
                    <a:close/>
                  </a:path>
                </a:pathLst>
              </a:custGeom>
              <a:solidFill>
                <a:schemeClr val="accent2">
                  <a:lumMod val="60000"/>
                  <a:lumOff val="4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grpSp>
        <p:grpSp>
          <p:nvGrpSpPr>
            <p:cNvPr id="16" name="组合 15"/>
            <p:cNvGrpSpPr/>
            <p:nvPr userDrawn="1"/>
          </p:nvGrpSpPr>
          <p:grpSpPr>
            <a:xfrm rot="10800000">
              <a:off x="0" y="5505449"/>
              <a:ext cx="10291593" cy="1352550"/>
              <a:chOff x="1900407" y="0"/>
              <a:chExt cx="10291593" cy="1352550"/>
            </a:xfrm>
          </p:grpSpPr>
          <p:sp>
            <p:nvSpPr>
              <p:cNvPr id="17" name="Freeform 5"/>
              <p:cNvSpPr/>
              <p:nvPr userDrawn="1">
                <p:custDataLst>
                  <p:tags r:id="rId7"/>
                </p:custDataLst>
              </p:nvPr>
            </p:nvSpPr>
            <p:spPr bwMode="auto">
              <a:xfrm>
                <a:off x="1900407" y="0"/>
                <a:ext cx="7271020" cy="1352550"/>
              </a:xfrm>
              <a:custGeom>
                <a:avLst/>
                <a:gdLst>
                  <a:gd name="T0" fmla="*/ 3070 w 3070"/>
                  <a:gd name="T1" fmla="*/ 568 h 568"/>
                  <a:gd name="T2" fmla="*/ 2703 w 3070"/>
                  <a:gd name="T3" fmla="*/ 284 h 568"/>
                  <a:gd name="T4" fmla="*/ 2052 w 3070"/>
                  <a:gd name="T5" fmla="*/ 0 h 568"/>
                  <a:gd name="T6" fmla="*/ 1328 w 3070"/>
                  <a:gd name="T7" fmla="*/ 0 h 568"/>
                  <a:gd name="T8" fmla="*/ 1328 w 3070"/>
                  <a:gd name="T9" fmla="*/ 0 h 568"/>
                  <a:gd name="T10" fmla="*/ 0 w 3070"/>
                  <a:gd name="T11" fmla="*/ 0 h 568"/>
                  <a:gd name="T12" fmla="*/ 367 w 3070"/>
                  <a:gd name="T13" fmla="*/ 284 h 568"/>
                  <a:gd name="T14" fmla="*/ 1019 w 3070"/>
                  <a:gd name="T15" fmla="*/ 568 h 568"/>
                  <a:gd name="T16" fmla="*/ 1743 w 3070"/>
                  <a:gd name="T17" fmla="*/ 568 h 568"/>
                  <a:gd name="T18" fmla="*/ 1743 w 3070"/>
                  <a:gd name="T19" fmla="*/ 568 h 568"/>
                  <a:gd name="T20" fmla="*/ 3070 w 3070"/>
                  <a:gd name="T21" fmla="*/ 568 h 5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70" h="568">
                    <a:moveTo>
                      <a:pt x="3070" y="568"/>
                    </a:moveTo>
                    <a:cubicBezTo>
                      <a:pt x="3070" y="568"/>
                      <a:pt x="2879" y="480"/>
                      <a:pt x="2703" y="284"/>
                    </a:cubicBezTo>
                    <a:cubicBezTo>
                      <a:pt x="2528" y="88"/>
                      <a:pt x="2400" y="44"/>
                      <a:pt x="2052" y="0"/>
                    </a:cubicBezTo>
                    <a:cubicBezTo>
                      <a:pt x="1328" y="0"/>
                      <a:pt x="1328" y="0"/>
                      <a:pt x="1328" y="0"/>
                    </a:cubicBezTo>
                    <a:cubicBezTo>
                      <a:pt x="1328" y="0"/>
                      <a:pt x="1328" y="0"/>
                      <a:pt x="1328" y="0"/>
                    </a:cubicBezTo>
                    <a:cubicBezTo>
                      <a:pt x="0" y="0"/>
                      <a:pt x="0" y="0"/>
                      <a:pt x="0" y="0"/>
                    </a:cubicBezTo>
                    <a:cubicBezTo>
                      <a:pt x="0" y="0"/>
                      <a:pt x="191" y="88"/>
                      <a:pt x="367" y="284"/>
                    </a:cubicBezTo>
                    <a:cubicBezTo>
                      <a:pt x="543" y="480"/>
                      <a:pt x="671" y="524"/>
                      <a:pt x="1019" y="568"/>
                    </a:cubicBezTo>
                    <a:cubicBezTo>
                      <a:pt x="1743" y="568"/>
                      <a:pt x="1743" y="568"/>
                      <a:pt x="1743" y="568"/>
                    </a:cubicBezTo>
                    <a:cubicBezTo>
                      <a:pt x="1743" y="568"/>
                      <a:pt x="1743" y="568"/>
                      <a:pt x="1743" y="568"/>
                    </a:cubicBezTo>
                    <a:lnTo>
                      <a:pt x="3070" y="568"/>
                    </a:lnTo>
                    <a:close/>
                  </a:path>
                </a:pathLst>
              </a:custGeom>
              <a:solidFill>
                <a:schemeClr val="accent1">
                  <a:lumMod val="75000"/>
                </a:schemeClr>
              </a:solidFill>
              <a:ln>
                <a:noFill/>
              </a:ln>
            </p:spPr>
            <p:txBody>
              <a:bodyPr vert="horz" wrap="square" lIns="91440" tIns="45720" rIns="91440" bIns="45720" numCol="1" anchor="t" anchorCtr="0" compatLnSpc="1"/>
              <a:lstStyle/>
              <a:p>
                <a:endParaRPr lang="zh-CN" altLang="en-US"/>
              </a:p>
            </p:txBody>
          </p:sp>
          <p:sp>
            <p:nvSpPr>
              <p:cNvPr id="18" name="任意多边形: 形状 17"/>
              <p:cNvSpPr/>
              <p:nvPr userDrawn="1">
                <p:custDataLst>
                  <p:tags r:id="rId8"/>
                </p:custDataLst>
              </p:nvPr>
            </p:nvSpPr>
            <p:spPr>
              <a:xfrm>
                <a:off x="5558007" y="0"/>
                <a:ext cx="6633993" cy="1352550"/>
              </a:xfrm>
              <a:custGeom>
                <a:avLst/>
                <a:gdLst>
                  <a:gd name="connsiteX0" fmla="*/ 0 w 6633993"/>
                  <a:gd name="connsiteY0" fmla="*/ 0 h 1337310"/>
                  <a:gd name="connsiteX1" fmla="*/ 2766843 w 6633993"/>
                  <a:gd name="connsiteY1" fmla="*/ 0 h 1337310"/>
                  <a:gd name="connsiteX2" fmla="*/ 3084979 w 6633993"/>
                  <a:gd name="connsiteY2" fmla="*/ 0 h 1337310"/>
                  <a:gd name="connsiteX3" fmla="*/ 6633993 w 6633993"/>
                  <a:gd name="connsiteY3" fmla="*/ 0 h 1337310"/>
                  <a:gd name="connsiteX4" fmla="*/ 6633993 w 6633993"/>
                  <a:gd name="connsiteY4" fmla="*/ 1337310 h 1337310"/>
                  <a:gd name="connsiteX5" fmla="*/ 3084979 w 6633993"/>
                  <a:gd name="connsiteY5" fmla="*/ 1337310 h 1337310"/>
                  <a:gd name="connsiteX6" fmla="*/ 2766843 w 6633993"/>
                  <a:gd name="connsiteY6" fmla="*/ 1337310 h 1337310"/>
                  <a:gd name="connsiteX7" fmla="*/ 2344719 w 6633993"/>
                  <a:gd name="connsiteY7" fmla="*/ 1337310 h 1337310"/>
                  <a:gd name="connsiteX8" fmla="*/ 2340024 w 6633993"/>
                  <a:gd name="connsiteY8" fmla="*/ 1335015 h 1337310"/>
                  <a:gd name="connsiteX9" fmla="*/ 1492094 w 6633993"/>
                  <a:gd name="connsiteY9" fmla="*/ 668655 h 1337310"/>
                  <a:gd name="connsiteX10" fmla="*/ 231793 w 6633993"/>
                  <a:gd name="connsiteY10" fmla="*/ 32378 h 13373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633993" h="1337310">
                    <a:moveTo>
                      <a:pt x="0" y="0"/>
                    </a:moveTo>
                    <a:lnTo>
                      <a:pt x="2766843" y="0"/>
                    </a:lnTo>
                    <a:lnTo>
                      <a:pt x="3084979" y="0"/>
                    </a:lnTo>
                    <a:lnTo>
                      <a:pt x="6633993" y="0"/>
                    </a:lnTo>
                    <a:lnTo>
                      <a:pt x="6633993" y="1337310"/>
                    </a:lnTo>
                    <a:lnTo>
                      <a:pt x="3084979" y="1337310"/>
                    </a:lnTo>
                    <a:lnTo>
                      <a:pt x="2766843" y="1337310"/>
                    </a:lnTo>
                    <a:lnTo>
                      <a:pt x="2344719" y="1337310"/>
                    </a:lnTo>
                    <a:lnTo>
                      <a:pt x="2340024" y="1335015"/>
                    </a:lnTo>
                    <a:cubicBezTo>
                      <a:pt x="2247626" y="1288524"/>
                      <a:pt x="1855330" y="1077040"/>
                      <a:pt x="1492094" y="668655"/>
                    </a:cubicBezTo>
                    <a:cubicBezTo>
                      <a:pt x="1126782" y="260271"/>
                      <a:pt x="848646" y="129005"/>
                      <a:pt x="231793" y="32378"/>
                    </a:cubicBezTo>
                    <a:close/>
                  </a:path>
                </a:pathLst>
              </a:custGeom>
              <a:solidFill>
                <a:schemeClr val="accent2">
                  <a:lumMod val="60000"/>
                  <a:lumOff val="4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grpSp>
      </p:grpSp>
      <p:sp>
        <p:nvSpPr>
          <p:cNvPr id="3" name="日期占位符 2"/>
          <p:cNvSpPr>
            <a:spLocks noGrp="1"/>
          </p:cNvSpPr>
          <p:nvPr>
            <p:ph type="dt" sz="half" idx="10"/>
            <p:custDataLst>
              <p:tags r:id="rId2"/>
            </p:custDataLst>
          </p:nvPr>
        </p:nvSpPr>
        <p:spPr/>
        <p:txBody>
          <a:bodyPr wrap="square">
            <a:normAutofit/>
          </a:bodyPr>
          <a:lstStyle>
            <a:lvl1pPr>
              <a:defRPr>
                <a:latin typeface="Arial" panose="020B0604020202020204" pitchFamily="34" charset="0"/>
                <a:ea typeface="微软雅黑" panose="020B0503020204020204" pitchFamily="34" charset="-122"/>
              </a:defRPr>
            </a:lvl1pPr>
          </a:lstStyle>
          <a:p>
            <a:fld id="{760FBDFE-C587-4B4C-A407-44438C67B59E}" type="datetimeFigureOut">
              <a:rPr lang="zh-CN" altLang="en-US" smtClean="0"/>
              <a:t>2022/3/17</a:t>
            </a:fld>
            <a:endParaRPr lang="zh-CN" altLang="en-US"/>
          </a:p>
        </p:txBody>
      </p:sp>
      <p:sp>
        <p:nvSpPr>
          <p:cNvPr id="4" name="页脚占位符 3"/>
          <p:cNvSpPr>
            <a:spLocks noGrp="1"/>
          </p:cNvSpPr>
          <p:nvPr>
            <p:ph type="ftr" sz="quarter" idx="11"/>
            <p:custDataLst>
              <p:tags r:id="rId3"/>
            </p:custDataLst>
          </p:nvPr>
        </p:nvSpPr>
        <p:spPr/>
        <p:txBody>
          <a:bodyPr wrap="square">
            <a:normAutofit/>
          </a:bodyPr>
          <a:lstStyle>
            <a:lvl1pPr>
              <a:defRPr>
                <a:latin typeface="Arial" panose="020B0604020202020204" pitchFamily="34" charset="0"/>
                <a:ea typeface="微软雅黑" panose="020B0503020204020204" pitchFamily="34" charset="-122"/>
              </a:defRPr>
            </a:lvl1pPr>
          </a:lstStyle>
          <a:p>
            <a:endParaRPr lang="zh-CN" altLang="en-US"/>
          </a:p>
        </p:txBody>
      </p:sp>
      <p:sp>
        <p:nvSpPr>
          <p:cNvPr id="5" name="灯片编号占位符 4"/>
          <p:cNvSpPr>
            <a:spLocks noGrp="1"/>
          </p:cNvSpPr>
          <p:nvPr>
            <p:ph type="sldNum" sz="quarter" idx="12"/>
            <p:custDataLst>
              <p:tags r:id="rId4"/>
            </p:custDataLst>
          </p:nvPr>
        </p:nvSpPr>
        <p:spPr/>
        <p:txBody>
          <a:bodyPr wrap="square">
            <a:normAutofit/>
          </a:bodyPr>
          <a:lstStyle>
            <a:lvl1pPr>
              <a:defRPr>
                <a:latin typeface="Arial" panose="020B0604020202020204" pitchFamily="34" charset="0"/>
                <a:ea typeface="微软雅黑" panose="020B0503020204020204" pitchFamily="34" charset="-122"/>
              </a:defRPr>
            </a:lvl1pPr>
          </a:lstStyle>
          <a:p>
            <a:fld id="{49AE70B2-8BF9-45C0-BB95-33D1B9D3A854}" type="slidenum">
              <a:rPr lang="zh-CN" altLang="en-US" smtClean="0"/>
              <a:t>‹#›</a:t>
            </a:fld>
            <a:endParaRPr lang="zh-CN" altLang="en-US"/>
          </a:p>
        </p:txBody>
      </p:sp>
      <p:sp>
        <p:nvSpPr>
          <p:cNvPr id="2" name="标题 1"/>
          <p:cNvSpPr>
            <a:spLocks noGrp="1"/>
          </p:cNvSpPr>
          <p:nvPr>
            <p:ph type="title" idx="13" hasCustomPrompt="1"/>
            <p:custDataLst>
              <p:tags r:id="rId5"/>
            </p:custDataLst>
          </p:nvPr>
        </p:nvSpPr>
        <p:spPr>
          <a:xfrm>
            <a:off x="3201035" y="2452688"/>
            <a:ext cx="5789930" cy="1398905"/>
          </a:xfrm>
        </p:spPr>
        <p:txBody>
          <a:bodyPr vert="horz" wrap="square" lIns="0" tIns="0" rIns="0" bIns="0" rtlCol="0" anchor="b" anchorCtr="0">
            <a:normAutofit/>
          </a:bodyPr>
          <a:lstStyle>
            <a:lvl1pPr>
              <a:defRPr lang="zh-CN" altLang="en-US" sz="8000" b="0" spc="1000" baseline="0">
                <a:solidFill>
                  <a:schemeClr val="tx1">
                    <a:lumMod val="85000"/>
                    <a:lumOff val="15000"/>
                  </a:schemeClr>
                </a:solidFill>
                <a:latin typeface="Arial" panose="020B0604020202020204" pitchFamily="34" charset="0"/>
                <a:ea typeface="汉仪旗黑-85S" panose="00020600040101010101" pitchFamily="18" charset="-122"/>
              </a:defRPr>
            </a:lvl1pPr>
          </a:lstStyle>
          <a:p>
            <a:pPr marL="0" lvl="0" algn="dist"/>
            <a:r>
              <a:rPr lang="zh-CN" altLang="en-US"/>
              <a:t>编辑标题</a:t>
            </a:r>
          </a:p>
        </p:txBody>
      </p:sp>
      <p:sp>
        <p:nvSpPr>
          <p:cNvPr id="7" name="文本占位符 6"/>
          <p:cNvSpPr>
            <a:spLocks noGrp="1"/>
          </p:cNvSpPr>
          <p:nvPr>
            <p:ph type="body" idx="14" hasCustomPrompt="1"/>
            <p:custDataLst>
              <p:tags r:id="rId6"/>
            </p:custDataLst>
          </p:nvPr>
        </p:nvSpPr>
        <p:spPr>
          <a:xfrm>
            <a:off x="3201035" y="4043997"/>
            <a:ext cx="5789930" cy="361315"/>
          </a:xfrm>
        </p:spPr>
        <p:txBody>
          <a:bodyPr vert="horz" wrap="square" lIns="0" tIns="0" rIns="0" bIns="0" rtlCol="0" anchor="t" anchorCtr="0">
            <a:normAutofit/>
          </a:bodyPr>
          <a:lstStyle>
            <a:lvl1pPr>
              <a:defRPr lang="zh-CN" altLang="en-US" sz="2000" spc="200">
                <a:ln>
                  <a:noFill/>
                </a:ln>
                <a:solidFill>
                  <a:schemeClr val="tx1">
                    <a:lumMod val="65000"/>
                    <a:lumOff val="35000"/>
                  </a:schemeClr>
                </a:solidFill>
                <a:effectLst/>
                <a:uLnTx/>
                <a:latin typeface="Arial" panose="020B0604020202020204" pitchFamily="34" charset="0"/>
                <a:ea typeface="微软雅黑" panose="020B0503020204020204" pitchFamily="34" charset="-122"/>
                <a:cs typeface="微软雅黑" panose="020B0503020204020204" pitchFamily="34" charset="-122"/>
              </a:defRPr>
            </a:lvl1pPr>
          </a:lstStyle>
          <a:p>
            <a:pPr marL="0" lvl="0" indent="0" algn="ctr">
              <a:lnSpc>
                <a:spcPct val="100000"/>
              </a:lnSpc>
              <a:spcAft>
                <a:spcPts val="0"/>
              </a:spcAft>
              <a:buClrTx/>
              <a:buSzTx/>
              <a:buNone/>
            </a:pPr>
            <a:r>
              <a:rPr lang="zh-CN" altLang="en-US"/>
              <a:t>单击此处编辑副标题</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通用">
    <p:bg>
      <p:bgPr>
        <a:solidFill>
          <a:schemeClr val="bg2"/>
        </a:solidFill>
        <a:effectLst/>
      </p:bgPr>
    </p:bg>
    <p:spTree>
      <p:nvGrpSpPr>
        <p:cNvPr id="1" name=""/>
        <p:cNvGrpSpPr/>
        <p:nvPr/>
      </p:nvGrpSpPr>
      <p:grpSpPr>
        <a:xfrm>
          <a:off x="0" y="0"/>
          <a:ext cx="0" cy="0"/>
          <a:chOff x="0" y="0"/>
          <a:chExt cx="0" cy="0"/>
        </a:xfrm>
      </p:grpSpPr>
      <p:grpSp>
        <p:nvGrpSpPr>
          <p:cNvPr id="20" name="组合 19"/>
          <p:cNvGrpSpPr/>
          <p:nvPr>
            <p:custDataLst>
              <p:tags r:id="rId1"/>
            </p:custDataLst>
          </p:nvPr>
        </p:nvGrpSpPr>
        <p:grpSpPr>
          <a:xfrm>
            <a:off x="131041" y="106151"/>
            <a:ext cx="11929918" cy="160185"/>
            <a:chOff x="131041" y="390273"/>
            <a:chExt cx="11929918" cy="160185"/>
          </a:xfrm>
        </p:grpSpPr>
        <p:grpSp>
          <p:nvGrpSpPr>
            <p:cNvPr id="21" name="组合 20"/>
            <p:cNvGrpSpPr/>
            <p:nvPr/>
          </p:nvGrpSpPr>
          <p:grpSpPr>
            <a:xfrm>
              <a:off x="131041" y="390663"/>
              <a:ext cx="624118" cy="159795"/>
              <a:chOff x="131041" y="6019911"/>
              <a:chExt cx="624118" cy="144389"/>
            </a:xfrm>
          </p:grpSpPr>
          <p:sp>
            <p:nvSpPr>
              <p:cNvPr id="30" name="任意多边形: 形状 29"/>
              <p:cNvSpPr/>
              <p:nvPr>
                <p:custDataLst>
                  <p:tags r:id="rId8"/>
                </p:custDataLst>
              </p:nvPr>
            </p:nvSpPr>
            <p:spPr bwMode="auto">
              <a:xfrm>
                <a:off x="131041" y="6022293"/>
                <a:ext cx="368896" cy="142007"/>
              </a:xfrm>
              <a:custGeom>
                <a:avLst/>
                <a:gdLst>
                  <a:gd name="connsiteX0" fmla="*/ 0 w 5620926"/>
                  <a:gd name="connsiteY0" fmla="*/ 0 h 1360210"/>
                  <a:gd name="connsiteX1" fmla="*/ 2774969 w 5620926"/>
                  <a:gd name="connsiteY1" fmla="*/ 0 h 1360210"/>
                  <a:gd name="connsiteX2" fmla="*/ 2957526 w 5620926"/>
                  <a:gd name="connsiteY2" fmla="*/ 0 h 1360210"/>
                  <a:gd name="connsiteX3" fmla="*/ 2957526 w 5620926"/>
                  <a:gd name="connsiteY3" fmla="*/ 3811 h 1360210"/>
                  <a:gd name="connsiteX4" fmla="*/ 3200267 w 5620926"/>
                  <a:gd name="connsiteY4" fmla="*/ 3811 h 1360210"/>
                  <a:gd name="connsiteX5" fmla="*/ 4750630 w 5620926"/>
                  <a:gd name="connsiteY5" fmla="*/ 682011 h 1360210"/>
                  <a:gd name="connsiteX6" fmla="*/ 5620926 w 5620926"/>
                  <a:gd name="connsiteY6" fmla="*/ 1360210 h 1360210"/>
                  <a:gd name="connsiteX7" fmla="*/ 2845957 w 5620926"/>
                  <a:gd name="connsiteY7" fmla="*/ 1360210 h 1360210"/>
                  <a:gd name="connsiteX8" fmla="*/ 2663400 w 5620926"/>
                  <a:gd name="connsiteY8" fmla="*/ 1360210 h 1360210"/>
                  <a:gd name="connsiteX9" fmla="*/ 2663400 w 5620926"/>
                  <a:gd name="connsiteY9" fmla="*/ 1356399 h 1360210"/>
                  <a:gd name="connsiteX10" fmla="*/ 2420659 w 5620926"/>
                  <a:gd name="connsiteY10" fmla="*/ 1356399 h 1360210"/>
                  <a:gd name="connsiteX11" fmla="*/ 870296 w 5620926"/>
                  <a:gd name="connsiteY11" fmla="*/ 678199 h 1360210"/>
                  <a:gd name="connsiteX12" fmla="*/ 0 w 5620926"/>
                  <a:gd name="connsiteY12" fmla="*/ 0 h 13602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620926" h="1360210">
                    <a:moveTo>
                      <a:pt x="0" y="0"/>
                    </a:moveTo>
                    <a:cubicBezTo>
                      <a:pt x="0" y="0"/>
                      <a:pt x="0" y="0"/>
                      <a:pt x="2774969" y="0"/>
                    </a:cubicBezTo>
                    <a:lnTo>
                      <a:pt x="2957526" y="0"/>
                    </a:lnTo>
                    <a:lnTo>
                      <a:pt x="2957526" y="3811"/>
                    </a:lnTo>
                    <a:lnTo>
                      <a:pt x="3200267" y="3811"/>
                    </a:lnTo>
                    <a:cubicBezTo>
                      <a:pt x="4027762" y="108884"/>
                      <a:pt x="4332127" y="213958"/>
                      <a:pt x="4750630" y="682011"/>
                    </a:cubicBezTo>
                    <a:cubicBezTo>
                      <a:pt x="5166755" y="1150064"/>
                      <a:pt x="5620926" y="1360210"/>
                      <a:pt x="5620926" y="1360210"/>
                    </a:cubicBezTo>
                    <a:cubicBezTo>
                      <a:pt x="5620926" y="1360210"/>
                      <a:pt x="5620926" y="1360210"/>
                      <a:pt x="2845957" y="1360210"/>
                    </a:cubicBezTo>
                    <a:lnTo>
                      <a:pt x="2663400" y="1360210"/>
                    </a:lnTo>
                    <a:lnTo>
                      <a:pt x="2663400" y="1356399"/>
                    </a:lnTo>
                    <a:lnTo>
                      <a:pt x="2420659" y="1356399"/>
                    </a:lnTo>
                    <a:cubicBezTo>
                      <a:pt x="1593164" y="1251326"/>
                      <a:pt x="1288799" y="1146252"/>
                      <a:pt x="870296" y="678199"/>
                    </a:cubicBezTo>
                    <a:cubicBezTo>
                      <a:pt x="454171" y="210146"/>
                      <a:pt x="0" y="0"/>
                      <a:pt x="0" y="0"/>
                    </a:cubicBezTo>
                    <a:close/>
                  </a:path>
                </a:pathLst>
              </a:custGeom>
              <a:solidFill>
                <a:schemeClr val="accent1">
                  <a:lumMod val="75000"/>
                </a:schemeClr>
              </a:solidFill>
              <a:ln>
                <a:noFill/>
              </a:ln>
            </p:spPr>
            <p:txBody>
              <a:bodyPr vert="horz" wrap="square" lIns="91440" tIns="45720" rIns="91440" bIns="45720" numCol="1" anchor="t" anchorCtr="0" compatLnSpc="1">
                <a:noAutofit/>
              </a:bodyPr>
              <a:lstStyle/>
              <a:p>
                <a:endParaRPr lang="zh-CN" altLang="en-US"/>
              </a:p>
            </p:txBody>
          </p:sp>
          <p:sp>
            <p:nvSpPr>
              <p:cNvPr id="31" name="Freeform 5"/>
              <p:cNvSpPr/>
              <p:nvPr>
                <p:custDataLst>
                  <p:tags r:id="rId9"/>
                </p:custDataLst>
              </p:nvPr>
            </p:nvSpPr>
            <p:spPr bwMode="auto">
              <a:xfrm>
                <a:off x="277969" y="6019911"/>
                <a:ext cx="477190" cy="144000"/>
              </a:xfrm>
              <a:custGeom>
                <a:avLst/>
                <a:gdLst>
                  <a:gd name="T0" fmla="*/ 3070 w 3070"/>
                  <a:gd name="T1" fmla="*/ 568 h 568"/>
                  <a:gd name="T2" fmla="*/ 2703 w 3070"/>
                  <a:gd name="T3" fmla="*/ 284 h 568"/>
                  <a:gd name="T4" fmla="*/ 2052 w 3070"/>
                  <a:gd name="T5" fmla="*/ 0 h 568"/>
                  <a:gd name="T6" fmla="*/ 1328 w 3070"/>
                  <a:gd name="T7" fmla="*/ 0 h 568"/>
                  <a:gd name="T8" fmla="*/ 1328 w 3070"/>
                  <a:gd name="T9" fmla="*/ 0 h 568"/>
                  <a:gd name="T10" fmla="*/ 0 w 3070"/>
                  <a:gd name="T11" fmla="*/ 0 h 568"/>
                  <a:gd name="T12" fmla="*/ 367 w 3070"/>
                  <a:gd name="T13" fmla="*/ 284 h 568"/>
                  <a:gd name="T14" fmla="*/ 1019 w 3070"/>
                  <a:gd name="T15" fmla="*/ 568 h 568"/>
                  <a:gd name="T16" fmla="*/ 1743 w 3070"/>
                  <a:gd name="T17" fmla="*/ 568 h 568"/>
                  <a:gd name="T18" fmla="*/ 1743 w 3070"/>
                  <a:gd name="T19" fmla="*/ 568 h 568"/>
                  <a:gd name="T20" fmla="*/ 3070 w 3070"/>
                  <a:gd name="T21" fmla="*/ 568 h 5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70" h="568">
                    <a:moveTo>
                      <a:pt x="3070" y="568"/>
                    </a:moveTo>
                    <a:cubicBezTo>
                      <a:pt x="3070" y="568"/>
                      <a:pt x="2879" y="480"/>
                      <a:pt x="2703" y="284"/>
                    </a:cubicBezTo>
                    <a:cubicBezTo>
                      <a:pt x="2528" y="88"/>
                      <a:pt x="2400" y="44"/>
                      <a:pt x="2052" y="0"/>
                    </a:cubicBezTo>
                    <a:cubicBezTo>
                      <a:pt x="1328" y="0"/>
                      <a:pt x="1328" y="0"/>
                      <a:pt x="1328" y="0"/>
                    </a:cubicBezTo>
                    <a:cubicBezTo>
                      <a:pt x="1328" y="0"/>
                      <a:pt x="1328" y="0"/>
                      <a:pt x="1328" y="0"/>
                    </a:cubicBezTo>
                    <a:cubicBezTo>
                      <a:pt x="0" y="0"/>
                      <a:pt x="0" y="0"/>
                      <a:pt x="0" y="0"/>
                    </a:cubicBezTo>
                    <a:cubicBezTo>
                      <a:pt x="0" y="0"/>
                      <a:pt x="191" y="88"/>
                      <a:pt x="367" y="284"/>
                    </a:cubicBezTo>
                    <a:cubicBezTo>
                      <a:pt x="543" y="480"/>
                      <a:pt x="671" y="524"/>
                      <a:pt x="1019" y="568"/>
                    </a:cubicBezTo>
                    <a:cubicBezTo>
                      <a:pt x="1743" y="568"/>
                      <a:pt x="1743" y="568"/>
                      <a:pt x="1743" y="568"/>
                    </a:cubicBezTo>
                    <a:cubicBezTo>
                      <a:pt x="1743" y="568"/>
                      <a:pt x="1743" y="568"/>
                      <a:pt x="1743" y="568"/>
                    </a:cubicBezTo>
                    <a:lnTo>
                      <a:pt x="3070" y="568"/>
                    </a:lnTo>
                    <a:close/>
                  </a:path>
                </a:pathLst>
              </a:custGeom>
              <a:solidFill>
                <a:schemeClr val="accent2">
                  <a:lumMod val="60000"/>
                  <a:lumOff val="40000"/>
                  <a:alpha val="80000"/>
                </a:schemeClr>
              </a:solidFill>
              <a:ln>
                <a:noFill/>
              </a:ln>
            </p:spPr>
            <p:txBody>
              <a:bodyPr vert="horz" wrap="square" lIns="91440" tIns="45720" rIns="91440" bIns="45720" numCol="1" anchor="t" anchorCtr="0" compatLnSpc="1"/>
              <a:lstStyle/>
              <a:p>
                <a:endParaRPr lang="zh-CN" altLang="en-US"/>
              </a:p>
            </p:txBody>
          </p:sp>
        </p:grpSp>
        <p:grpSp>
          <p:nvGrpSpPr>
            <p:cNvPr id="22" name="组合 21"/>
            <p:cNvGrpSpPr/>
            <p:nvPr/>
          </p:nvGrpSpPr>
          <p:grpSpPr>
            <a:xfrm rot="10800000">
              <a:off x="11436841" y="390273"/>
              <a:ext cx="624118" cy="159795"/>
              <a:chOff x="131041" y="6019911"/>
              <a:chExt cx="624118" cy="144389"/>
            </a:xfrm>
          </p:grpSpPr>
          <p:sp>
            <p:nvSpPr>
              <p:cNvPr id="28" name="任意多边形: 形状 27"/>
              <p:cNvSpPr/>
              <p:nvPr>
                <p:custDataLst>
                  <p:tags r:id="rId6"/>
                </p:custDataLst>
              </p:nvPr>
            </p:nvSpPr>
            <p:spPr bwMode="auto">
              <a:xfrm>
                <a:off x="131041" y="6022293"/>
                <a:ext cx="368896" cy="142007"/>
              </a:xfrm>
              <a:custGeom>
                <a:avLst/>
                <a:gdLst>
                  <a:gd name="connsiteX0" fmla="*/ 0 w 5620926"/>
                  <a:gd name="connsiteY0" fmla="*/ 0 h 1360210"/>
                  <a:gd name="connsiteX1" fmla="*/ 2774969 w 5620926"/>
                  <a:gd name="connsiteY1" fmla="*/ 0 h 1360210"/>
                  <a:gd name="connsiteX2" fmla="*/ 2957526 w 5620926"/>
                  <a:gd name="connsiteY2" fmla="*/ 0 h 1360210"/>
                  <a:gd name="connsiteX3" fmla="*/ 2957526 w 5620926"/>
                  <a:gd name="connsiteY3" fmla="*/ 3811 h 1360210"/>
                  <a:gd name="connsiteX4" fmla="*/ 3200267 w 5620926"/>
                  <a:gd name="connsiteY4" fmla="*/ 3811 h 1360210"/>
                  <a:gd name="connsiteX5" fmla="*/ 4750630 w 5620926"/>
                  <a:gd name="connsiteY5" fmla="*/ 682011 h 1360210"/>
                  <a:gd name="connsiteX6" fmla="*/ 5620926 w 5620926"/>
                  <a:gd name="connsiteY6" fmla="*/ 1360210 h 1360210"/>
                  <a:gd name="connsiteX7" fmla="*/ 2845957 w 5620926"/>
                  <a:gd name="connsiteY7" fmla="*/ 1360210 h 1360210"/>
                  <a:gd name="connsiteX8" fmla="*/ 2663400 w 5620926"/>
                  <a:gd name="connsiteY8" fmla="*/ 1360210 h 1360210"/>
                  <a:gd name="connsiteX9" fmla="*/ 2663400 w 5620926"/>
                  <a:gd name="connsiteY9" fmla="*/ 1356399 h 1360210"/>
                  <a:gd name="connsiteX10" fmla="*/ 2420659 w 5620926"/>
                  <a:gd name="connsiteY10" fmla="*/ 1356399 h 1360210"/>
                  <a:gd name="connsiteX11" fmla="*/ 870296 w 5620926"/>
                  <a:gd name="connsiteY11" fmla="*/ 678199 h 1360210"/>
                  <a:gd name="connsiteX12" fmla="*/ 0 w 5620926"/>
                  <a:gd name="connsiteY12" fmla="*/ 0 h 13602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620926" h="1360210">
                    <a:moveTo>
                      <a:pt x="0" y="0"/>
                    </a:moveTo>
                    <a:cubicBezTo>
                      <a:pt x="0" y="0"/>
                      <a:pt x="0" y="0"/>
                      <a:pt x="2774969" y="0"/>
                    </a:cubicBezTo>
                    <a:lnTo>
                      <a:pt x="2957526" y="0"/>
                    </a:lnTo>
                    <a:lnTo>
                      <a:pt x="2957526" y="3811"/>
                    </a:lnTo>
                    <a:lnTo>
                      <a:pt x="3200267" y="3811"/>
                    </a:lnTo>
                    <a:cubicBezTo>
                      <a:pt x="4027762" y="108884"/>
                      <a:pt x="4332127" y="213958"/>
                      <a:pt x="4750630" y="682011"/>
                    </a:cubicBezTo>
                    <a:cubicBezTo>
                      <a:pt x="5166755" y="1150064"/>
                      <a:pt x="5620926" y="1360210"/>
                      <a:pt x="5620926" y="1360210"/>
                    </a:cubicBezTo>
                    <a:cubicBezTo>
                      <a:pt x="5620926" y="1360210"/>
                      <a:pt x="5620926" y="1360210"/>
                      <a:pt x="2845957" y="1360210"/>
                    </a:cubicBezTo>
                    <a:lnTo>
                      <a:pt x="2663400" y="1360210"/>
                    </a:lnTo>
                    <a:lnTo>
                      <a:pt x="2663400" y="1356399"/>
                    </a:lnTo>
                    <a:lnTo>
                      <a:pt x="2420659" y="1356399"/>
                    </a:lnTo>
                    <a:cubicBezTo>
                      <a:pt x="1593164" y="1251326"/>
                      <a:pt x="1288799" y="1146252"/>
                      <a:pt x="870296" y="678199"/>
                    </a:cubicBezTo>
                    <a:cubicBezTo>
                      <a:pt x="454171" y="210146"/>
                      <a:pt x="0" y="0"/>
                      <a:pt x="0" y="0"/>
                    </a:cubicBezTo>
                    <a:close/>
                  </a:path>
                </a:pathLst>
              </a:custGeom>
              <a:solidFill>
                <a:schemeClr val="accent1">
                  <a:lumMod val="75000"/>
                </a:schemeClr>
              </a:solidFill>
              <a:ln>
                <a:noFill/>
              </a:ln>
            </p:spPr>
            <p:txBody>
              <a:bodyPr vert="horz" wrap="square" lIns="91440" tIns="45720" rIns="91440" bIns="45720" numCol="1" anchor="t" anchorCtr="0" compatLnSpc="1">
                <a:noAutofit/>
              </a:bodyPr>
              <a:lstStyle/>
              <a:p>
                <a:endParaRPr lang="zh-CN" altLang="en-US"/>
              </a:p>
            </p:txBody>
          </p:sp>
          <p:sp>
            <p:nvSpPr>
              <p:cNvPr id="29" name="Freeform 5"/>
              <p:cNvSpPr/>
              <p:nvPr>
                <p:custDataLst>
                  <p:tags r:id="rId7"/>
                </p:custDataLst>
              </p:nvPr>
            </p:nvSpPr>
            <p:spPr bwMode="auto">
              <a:xfrm>
                <a:off x="277969" y="6019911"/>
                <a:ext cx="477190" cy="144000"/>
              </a:xfrm>
              <a:custGeom>
                <a:avLst/>
                <a:gdLst>
                  <a:gd name="T0" fmla="*/ 3070 w 3070"/>
                  <a:gd name="T1" fmla="*/ 568 h 568"/>
                  <a:gd name="T2" fmla="*/ 2703 w 3070"/>
                  <a:gd name="T3" fmla="*/ 284 h 568"/>
                  <a:gd name="T4" fmla="*/ 2052 w 3070"/>
                  <a:gd name="T5" fmla="*/ 0 h 568"/>
                  <a:gd name="T6" fmla="*/ 1328 w 3070"/>
                  <a:gd name="T7" fmla="*/ 0 h 568"/>
                  <a:gd name="T8" fmla="*/ 1328 w 3070"/>
                  <a:gd name="T9" fmla="*/ 0 h 568"/>
                  <a:gd name="T10" fmla="*/ 0 w 3070"/>
                  <a:gd name="T11" fmla="*/ 0 h 568"/>
                  <a:gd name="T12" fmla="*/ 367 w 3070"/>
                  <a:gd name="T13" fmla="*/ 284 h 568"/>
                  <a:gd name="T14" fmla="*/ 1019 w 3070"/>
                  <a:gd name="T15" fmla="*/ 568 h 568"/>
                  <a:gd name="T16" fmla="*/ 1743 w 3070"/>
                  <a:gd name="T17" fmla="*/ 568 h 568"/>
                  <a:gd name="T18" fmla="*/ 1743 w 3070"/>
                  <a:gd name="T19" fmla="*/ 568 h 568"/>
                  <a:gd name="T20" fmla="*/ 3070 w 3070"/>
                  <a:gd name="T21" fmla="*/ 568 h 5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70" h="568">
                    <a:moveTo>
                      <a:pt x="3070" y="568"/>
                    </a:moveTo>
                    <a:cubicBezTo>
                      <a:pt x="3070" y="568"/>
                      <a:pt x="2879" y="480"/>
                      <a:pt x="2703" y="284"/>
                    </a:cubicBezTo>
                    <a:cubicBezTo>
                      <a:pt x="2528" y="88"/>
                      <a:pt x="2400" y="44"/>
                      <a:pt x="2052" y="0"/>
                    </a:cubicBezTo>
                    <a:cubicBezTo>
                      <a:pt x="1328" y="0"/>
                      <a:pt x="1328" y="0"/>
                      <a:pt x="1328" y="0"/>
                    </a:cubicBezTo>
                    <a:cubicBezTo>
                      <a:pt x="1328" y="0"/>
                      <a:pt x="1328" y="0"/>
                      <a:pt x="1328" y="0"/>
                    </a:cubicBezTo>
                    <a:cubicBezTo>
                      <a:pt x="0" y="0"/>
                      <a:pt x="0" y="0"/>
                      <a:pt x="0" y="0"/>
                    </a:cubicBezTo>
                    <a:cubicBezTo>
                      <a:pt x="0" y="0"/>
                      <a:pt x="191" y="88"/>
                      <a:pt x="367" y="284"/>
                    </a:cubicBezTo>
                    <a:cubicBezTo>
                      <a:pt x="543" y="480"/>
                      <a:pt x="671" y="524"/>
                      <a:pt x="1019" y="568"/>
                    </a:cubicBezTo>
                    <a:cubicBezTo>
                      <a:pt x="1743" y="568"/>
                      <a:pt x="1743" y="568"/>
                      <a:pt x="1743" y="568"/>
                    </a:cubicBezTo>
                    <a:cubicBezTo>
                      <a:pt x="1743" y="568"/>
                      <a:pt x="1743" y="568"/>
                      <a:pt x="1743" y="568"/>
                    </a:cubicBezTo>
                    <a:lnTo>
                      <a:pt x="3070" y="568"/>
                    </a:lnTo>
                    <a:close/>
                  </a:path>
                </a:pathLst>
              </a:custGeom>
              <a:solidFill>
                <a:schemeClr val="accent2">
                  <a:lumMod val="60000"/>
                  <a:lumOff val="40000"/>
                  <a:alpha val="80000"/>
                </a:schemeClr>
              </a:solidFill>
              <a:ln>
                <a:noFill/>
              </a:ln>
            </p:spPr>
            <p:txBody>
              <a:bodyPr vert="horz" wrap="square" lIns="91440" tIns="45720" rIns="91440" bIns="45720" numCol="1" anchor="t" anchorCtr="0" compatLnSpc="1"/>
              <a:lstStyle/>
              <a:p>
                <a:endParaRPr lang="zh-CN" altLang="en-US"/>
              </a:p>
            </p:txBody>
          </p:sp>
        </p:grpSp>
      </p:grpSp>
      <p:sp>
        <p:nvSpPr>
          <p:cNvPr id="2" name="标题 1"/>
          <p:cNvSpPr>
            <a:spLocks noGrp="1"/>
          </p:cNvSpPr>
          <p:nvPr>
            <p:ph type="title"/>
            <p:custDataLst>
              <p:tags r:id="rId2"/>
            </p:custDataLst>
          </p:nvPr>
        </p:nvSpPr>
        <p:spPr/>
        <p:txBody>
          <a:bodyPr wrap="square">
            <a:normAutofit/>
          </a:bodyPr>
          <a:lstStyle>
            <a:lvl1pPr>
              <a:defRPr baseline="0">
                <a:solidFill>
                  <a:schemeClr val="tx1"/>
                </a:solidFill>
                <a:latin typeface="Arial" panose="020B0604020202020204" pitchFamily="34" charset="0"/>
                <a:ea typeface="微软雅黑" panose="020B0503020204020204" pitchFamily="34" charset="-122"/>
              </a:defRPr>
            </a:lvl1pPr>
          </a:lstStyle>
          <a:p>
            <a:r>
              <a:rPr lang="zh-CN" altLang="en-US" dirty="0"/>
              <a:t>单击此处编辑母版标题样式</a:t>
            </a:r>
          </a:p>
        </p:txBody>
      </p:sp>
      <p:sp>
        <p:nvSpPr>
          <p:cNvPr id="3" name="日期占位符 2"/>
          <p:cNvSpPr>
            <a:spLocks noGrp="1"/>
          </p:cNvSpPr>
          <p:nvPr>
            <p:ph type="dt" sz="half" idx="10"/>
            <p:custDataLst>
              <p:tags r:id="rId3"/>
            </p:custDataLst>
          </p:nvPr>
        </p:nvSpPr>
        <p:spPr/>
        <p:txBody>
          <a:bodyPr wrap="square">
            <a:normAutofit/>
          </a:bodyPr>
          <a:lstStyle>
            <a:lvl1pPr>
              <a:defRPr>
                <a:latin typeface="Arial" panose="020B0604020202020204" pitchFamily="34" charset="0"/>
                <a:ea typeface="微软雅黑" panose="020B0503020204020204" pitchFamily="34" charset="-122"/>
              </a:defRPr>
            </a:lvl1pPr>
          </a:lstStyle>
          <a:p>
            <a:fld id="{760FBDFE-C587-4B4C-A407-44438C67B59E}" type="datetimeFigureOut">
              <a:rPr lang="zh-CN" altLang="en-US" smtClean="0"/>
              <a:t>2022/3/17</a:t>
            </a:fld>
            <a:endParaRPr lang="zh-CN" altLang="en-US"/>
          </a:p>
        </p:txBody>
      </p:sp>
      <p:sp>
        <p:nvSpPr>
          <p:cNvPr id="4" name="页脚占位符 3"/>
          <p:cNvSpPr>
            <a:spLocks noGrp="1"/>
          </p:cNvSpPr>
          <p:nvPr>
            <p:ph type="ftr" sz="quarter" idx="11"/>
            <p:custDataLst>
              <p:tags r:id="rId4"/>
            </p:custDataLst>
          </p:nvPr>
        </p:nvSpPr>
        <p:spPr/>
        <p:txBody>
          <a:bodyPr wrap="square">
            <a:normAutofit/>
          </a:bodyPr>
          <a:lstStyle>
            <a:lvl1pPr>
              <a:defRPr>
                <a:latin typeface="Arial" panose="020B0604020202020204" pitchFamily="34" charset="0"/>
                <a:ea typeface="微软雅黑" panose="020B0503020204020204" pitchFamily="34" charset="-122"/>
              </a:defRPr>
            </a:lvl1pPr>
          </a:lstStyle>
          <a:p>
            <a:endParaRPr lang="zh-CN" altLang="en-US" dirty="0"/>
          </a:p>
        </p:txBody>
      </p:sp>
      <p:sp>
        <p:nvSpPr>
          <p:cNvPr id="5" name="灯片编号占位符 4"/>
          <p:cNvSpPr>
            <a:spLocks noGrp="1"/>
          </p:cNvSpPr>
          <p:nvPr>
            <p:ph type="sldNum" sz="quarter" idx="12"/>
            <p:custDataLst>
              <p:tags r:id="rId5"/>
            </p:custDataLst>
          </p:nvPr>
        </p:nvSpPr>
        <p:spPr/>
        <p:txBody>
          <a:bodyPr wrap="square">
            <a:normAutofit/>
          </a:bodyPr>
          <a:lstStyle>
            <a:lvl1pPr>
              <a:defRPr>
                <a:latin typeface="Arial" panose="020B0604020202020204" pitchFamily="34" charset="0"/>
                <a:ea typeface="微软雅黑" panose="020B0503020204020204" pitchFamily="34" charset="-122"/>
              </a:defRPr>
            </a:lvl1pPr>
          </a:lstStyle>
          <a:p>
            <a:fld id="{49AE70B2-8BF9-45C0-BB95-33D1B9D3A854}" type="slidenum">
              <a:rPr lang="zh-CN" altLang="en-US" smtClean="0"/>
              <a:t>‹#›</a:t>
            </a:fld>
            <a:endParaRPr lang="zh-CN" alt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相框">
    <p:bg>
      <p:bgPr>
        <a:solidFill>
          <a:schemeClr val="bg2"/>
        </a:solidFill>
        <a:effectLst/>
      </p:bgPr>
    </p:bg>
    <p:spTree>
      <p:nvGrpSpPr>
        <p:cNvPr id="1" name=""/>
        <p:cNvGrpSpPr/>
        <p:nvPr/>
      </p:nvGrpSpPr>
      <p:grpSpPr>
        <a:xfrm>
          <a:off x="0" y="0"/>
          <a:ext cx="0" cy="0"/>
          <a:chOff x="0" y="0"/>
          <a:chExt cx="0" cy="0"/>
        </a:xfrm>
      </p:grpSpPr>
      <p:grpSp>
        <p:nvGrpSpPr>
          <p:cNvPr id="15" name="组合 14"/>
          <p:cNvGrpSpPr/>
          <p:nvPr>
            <p:custDataLst>
              <p:tags r:id="rId1"/>
            </p:custDataLst>
          </p:nvPr>
        </p:nvGrpSpPr>
        <p:grpSpPr>
          <a:xfrm>
            <a:off x="131041" y="106151"/>
            <a:ext cx="11929918" cy="160185"/>
            <a:chOff x="131041" y="390273"/>
            <a:chExt cx="11929918" cy="160185"/>
          </a:xfrm>
        </p:grpSpPr>
        <p:grpSp>
          <p:nvGrpSpPr>
            <p:cNvPr id="16" name="组合 15"/>
            <p:cNvGrpSpPr/>
            <p:nvPr/>
          </p:nvGrpSpPr>
          <p:grpSpPr>
            <a:xfrm>
              <a:off x="131041" y="390663"/>
              <a:ext cx="624118" cy="159795"/>
              <a:chOff x="131041" y="6019911"/>
              <a:chExt cx="624118" cy="144389"/>
            </a:xfrm>
          </p:grpSpPr>
          <p:sp>
            <p:nvSpPr>
              <p:cNvPr id="20" name="任意多边形: 形状 19"/>
              <p:cNvSpPr/>
              <p:nvPr>
                <p:custDataLst>
                  <p:tags r:id="rId10"/>
                </p:custDataLst>
              </p:nvPr>
            </p:nvSpPr>
            <p:spPr bwMode="auto">
              <a:xfrm>
                <a:off x="131041" y="6022293"/>
                <a:ext cx="368896" cy="142007"/>
              </a:xfrm>
              <a:custGeom>
                <a:avLst/>
                <a:gdLst>
                  <a:gd name="connsiteX0" fmla="*/ 0 w 5620926"/>
                  <a:gd name="connsiteY0" fmla="*/ 0 h 1360210"/>
                  <a:gd name="connsiteX1" fmla="*/ 2774969 w 5620926"/>
                  <a:gd name="connsiteY1" fmla="*/ 0 h 1360210"/>
                  <a:gd name="connsiteX2" fmla="*/ 2957526 w 5620926"/>
                  <a:gd name="connsiteY2" fmla="*/ 0 h 1360210"/>
                  <a:gd name="connsiteX3" fmla="*/ 2957526 w 5620926"/>
                  <a:gd name="connsiteY3" fmla="*/ 3811 h 1360210"/>
                  <a:gd name="connsiteX4" fmla="*/ 3200267 w 5620926"/>
                  <a:gd name="connsiteY4" fmla="*/ 3811 h 1360210"/>
                  <a:gd name="connsiteX5" fmla="*/ 4750630 w 5620926"/>
                  <a:gd name="connsiteY5" fmla="*/ 682011 h 1360210"/>
                  <a:gd name="connsiteX6" fmla="*/ 5620926 w 5620926"/>
                  <a:gd name="connsiteY6" fmla="*/ 1360210 h 1360210"/>
                  <a:gd name="connsiteX7" fmla="*/ 2845957 w 5620926"/>
                  <a:gd name="connsiteY7" fmla="*/ 1360210 h 1360210"/>
                  <a:gd name="connsiteX8" fmla="*/ 2663400 w 5620926"/>
                  <a:gd name="connsiteY8" fmla="*/ 1360210 h 1360210"/>
                  <a:gd name="connsiteX9" fmla="*/ 2663400 w 5620926"/>
                  <a:gd name="connsiteY9" fmla="*/ 1356399 h 1360210"/>
                  <a:gd name="connsiteX10" fmla="*/ 2420659 w 5620926"/>
                  <a:gd name="connsiteY10" fmla="*/ 1356399 h 1360210"/>
                  <a:gd name="connsiteX11" fmla="*/ 870296 w 5620926"/>
                  <a:gd name="connsiteY11" fmla="*/ 678199 h 1360210"/>
                  <a:gd name="connsiteX12" fmla="*/ 0 w 5620926"/>
                  <a:gd name="connsiteY12" fmla="*/ 0 h 13602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620926" h="1360210">
                    <a:moveTo>
                      <a:pt x="0" y="0"/>
                    </a:moveTo>
                    <a:cubicBezTo>
                      <a:pt x="0" y="0"/>
                      <a:pt x="0" y="0"/>
                      <a:pt x="2774969" y="0"/>
                    </a:cubicBezTo>
                    <a:lnTo>
                      <a:pt x="2957526" y="0"/>
                    </a:lnTo>
                    <a:lnTo>
                      <a:pt x="2957526" y="3811"/>
                    </a:lnTo>
                    <a:lnTo>
                      <a:pt x="3200267" y="3811"/>
                    </a:lnTo>
                    <a:cubicBezTo>
                      <a:pt x="4027762" y="108884"/>
                      <a:pt x="4332127" y="213958"/>
                      <a:pt x="4750630" y="682011"/>
                    </a:cubicBezTo>
                    <a:cubicBezTo>
                      <a:pt x="5166755" y="1150064"/>
                      <a:pt x="5620926" y="1360210"/>
                      <a:pt x="5620926" y="1360210"/>
                    </a:cubicBezTo>
                    <a:cubicBezTo>
                      <a:pt x="5620926" y="1360210"/>
                      <a:pt x="5620926" y="1360210"/>
                      <a:pt x="2845957" y="1360210"/>
                    </a:cubicBezTo>
                    <a:lnTo>
                      <a:pt x="2663400" y="1360210"/>
                    </a:lnTo>
                    <a:lnTo>
                      <a:pt x="2663400" y="1356399"/>
                    </a:lnTo>
                    <a:lnTo>
                      <a:pt x="2420659" y="1356399"/>
                    </a:lnTo>
                    <a:cubicBezTo>
                      <a:pt x="1593164" y="1251326"/>
                      <a:pt x="1288799" y="1146252"/>
                      <a:pt x="870296" y="678199"/>
                    </a:cubicBezTo>
                    <a:cubicBezTo>
                      <a:pt x="454171" y="210146"/>
                      <a:pt x="0" y="0"/>
                      <a:pt x="0" y="0"/>
                    </a:cubicBezTo>
                    <a:close/>
                  </a:path>
                </a:pathLst>
              </a:custGeom>
              <a:solidFill>
                <a:schemeClr val="accent1">
                  <a:lumMod val="75000"/>
                </a:schemeClr>
              </a:solidFill>
              <a:ln>
                <a:noFill/>
              </a:ln>
            </p:spPr>
            <p:txBody>
              <a:bodyPr vert="horz" wrap="square" lIns="91440" tIns="45720" rIns="91440" bIns="45720" numCol="1" anchor="t" anchorCtr="0" compatLnSpc="1">
                <a:noAutofit/>
              </a:bodyPr>
              <a:lstStyle/>
              <a:p>
                <a:endParaRPr lang="zh-CN" altLang="en-US"/>
              </a:p>
            </p:txBody>
          </p:sp>
          <p:sp>
            <p:nvSpPr>
              <p:cNvPr id="21" name="Freeform 5"/>
              <p:cNvSpPr/>
              <p:nvPr>
                <p:custDataLst>
                  <p:tags r:id="rId11"/>
                </p:custDataLst>
              </p:nvPr>
            </p:nvSpPr>
            <p:spPr bwMode="auto">
              <a:xfrm>
                <a:off x="277969" y="6019911"/>
                <a:ext cx="477190" cy="144000"/>
              </a:xfrm>
              <a:custGeom>
                <a:avLst/>
                <a:gdLst>
                  <a:gd name="T0" fmla="*/ 3070 w 3070"/>
                  <a:gd name="T1" fmla="*/ 568 h 568"/>
                  <a:gd name="T2" fmla="*/ 2703 w 3070"/>
                  <a:gd name="T3" fmla="*/ 284 h 568"/>
                  <a:gd name="T4" fmla="*/ 2052 w 3070"/>
                  <a:gd name="T5" fmla="*/ 0 h 568"/>
                  <a:gd name="T6" fmla="*/ 1328 w 3070"/>
                  <a:gd name="T7" fmla="*/ 0 h 568"/>
                  <a:gd name="T8" fmla="*/ 1328 w 3070"/>
                  <a:gd name="T9" fmla="*/ 0 h 568"/>
                  <a:gd name="T10" fmla="*/ 0 w 3070"/>
                  <a:gd name="T11" fmla="*/ 0 h 568"/>
                  <a:gd name="T12" fmla="*/ 367 w 3070"/>
                  <a:gd name="T13" fmla="*/ 284 h 568"/>
                  <a:gd name="T14" fmla="*/ 1019 w 3070"/>
                  <a:gd name="T15" fmla="*/ 568 h 568"/>
                  <a:gd name="T16" fmla="*/ 1743 w 3070"/>
                  <a:gd name="T17" fmla="*/ 568 h 568"/>
                  <a:gd name="T18" fmla="*/ 1743 w 3070"/>
                  <a:gd name="T19" fmla="*/ 568 h 568"/>
                  <a:gd name="T20" fmla="*/ 3070 w 3070"/>
                  <a:gd name="T21" fmla="*/ 568 h 5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70" h="568">
                    <a:moveTo>
                      <a:pt x="3070" y="568"/>
                    </a:moveTo>
                    <a:cubicBezTo>
                      <a:pt x="3070" y="568"/>
                      <a:pt x="2879" y="480"/>
                      <a:pt x="2703" y="284"/>
                    </a:cubicBezTo>
                    <a:cubicBezTo>
                      <a:pt x="2528" y="88"/>
                      <a:pt x="2400" y="44"/>
                      <a:pt x="2052" y="0"/>
                    </a:cubicBezTo>
                    <a:cubicBezTo>
                      <a:pt x="1328" y="0"/>
                      <a:pt x="1328" y="0"/>
                      <a:pt x="1328" y="0"/>
                    </a:cubicBezTo>
                    <a:cubicBezTo>
                      <a:pt x="1328" y="0"/>
                      <a:pt x="1328" y="0"/>
                      <a:pt x="1328" y="0"/>
                    </a:cubicBezTo>
                    <a:cubicBezTo>
                      <a:pt x="0" y="0"/>
                      <a:pt x="0" y="0"/>
                      <a:pt x="0" y="0"/>
                    </a:cubicBezTo>
                    <a:cubicBezTo>
                      <a:pt x="0" y="0"/>
                      <a:pt x="191" y="88"/>
                      <a:pt x="367" y="284"/>
                    </a:cubicBezTo>
                    <a:cubicBezTo>
                      <a:pt x="543" y="480"/>
                      <a:pt x="671" y="524"/>
                      <a:pt x="1019" y="568"/>
                    </a:cubicBezTo>
                    <a:cubicBezTo>
                      <a:pt x="1743" y="568"/>
                      <a:pt x="1743" y="568"/>
                      <a:pt x="1743" y="568"/>
                    </a:cubicBezTo>
                    <a:cubicBezTo>
                      <a:pt x="1743" y="568"/>
                      <a:pt x="1743" y="568"/>
                      <a:pt x="1743" y="568"/>
                    </a:cubicBezTo>
                    <a:lnTo>
                      <a:pt x="3070" y="568"/>
                    </a:lnTo>
                    <a:close/>
                  </a:path>
                </a:pathLst>
              </a:custGeom>
              <a:solidFill>
                <a:schemeClr val="accent2">
                  <a:lumMod val="60000"/>
                  <a:lumOff val="40000"/>
                  <a:alpha val="80000"/>
                </a:schemeClr>
              </a:solidFill>
              <a:ln>
                <a:noFill/>
              </a:ln>
            </p:spPr>
            <p:txBody>
              <a:bodyPr vert="horz" wrap="square" lIns="91440" tIns="45720" rIns="91440" bIns="45720" numCol="1" anchor="t" anchorCtr="0" compatLnSpc="1"/>
              <a:lstStyle/>
              <a:p>
                <a:endParaRPr lang="zh-CN" altLang="en-US"/>
              </a:p>
            </p:txBody>
          </p:sp>
        </p:grpSp>
        <p:grpSp>
          <p:nvGrpSpPr>
            <p:cNvPr id="17" name="组合 16"/>
            <p:cNvGrpSpPr/>
            <p:nvPr/>
          </p:nvGrpSpPr>
          <p:grpSpPr>
            <a:xfrm rot="10800000">
              <a:off x="11436841" y="390273"/>
              <a:ext cx="624118" cy="159795"/>
              <a:chOff x="131041" y="6019911"/>
              <a:chExt cx="624118" cy="144389"/>
            </a:xfrm>
          </p:grpSpPr>
          <p:sp>
            <p:nvSpPr>
              <p:cNvPr id="18" name="任意多边形: 形状 17"/>
              <p:cNvSpPr/>
              <p:nvPr>
                <p:custDataLst>
                  <p:tags r:id="rId8"/>
                </p:custDataLst>
              </p:nvPr>
            </p:nvSpPr>
            <p:spPr bwMode="auto">
              <a:xfrm>
                <a:off x="131041" y="6022293"/>
                <a:ext cx="368896" cy="142007"/>
              </a:xfrm>
              <a:custGeom>
                <a:avLst/>
                <a:gdLst>
                  <a:gd name="connsiteX0" fmla="*/ 0 w 5620926"/>
                  <a:gd name="connsiteY0" fmla="*/ 0 h 1360210"/>
                  <a:gd name="connsiteX1" fmla="*/ 2774969 w 5620926"/>
                  <a:gd name="connsiteY1" fmla="*/ 0 h 1360210"/>
                  <a:gd name="connsiteX2" fmla="*/ 2957526 w 5620926"/>
                  <a:gd name="connsiteY2" fmla="*/ 0 h 1360210"/>
                  <a:gd name="connsiteX3" fmla="*/ 2957526 w 5620926"/>
                  <a:gd name="connsiteY3" fmla="*/ 3811 h 1360210"/>
                  <a:gd name="connsiteX4" fmla="*/ 3200267 w 5620926"/>
                  <a:gd name="connsiteY4" fmla="*/ 3811 h 1360210"/>
                  <a:gd name="connsiteX5" fmla="*/ 4750630 w 5620926"/>
                  <a:gd name="connsiteY5" fmla="*/ 682011 h 1360210"/>
                  <a:gd name="connsiteX6" fmla="*/ 5620926 w 5620926"/>
                  <a:gd name="connsiteY6" fmla="*/ 1360210 h 1360210"/>
                  <a:gd name="connsiteX7" fmla="*/ 2845957 w 5620926"/>
                  <a:gd name="connsiteY7" fmla="*/ 1360210 h 1360210"/>
                  <a:gd name="connsiteX8" fmla="*/ 2663400 w 5620926"/>
                  <a:gd name="connsiteY8" fmla="*/ 1360210 h 1360210"/>
                  <a:gd name="connsiteX9" fmla="*/ 2663400 w 5620926"/>
                  <a:gd name="connsiteY9" fmla="*/ 1356399 h 1360210"/>
                  <a:gd name="connsiteX10" fmla="*/ 2420659 w 5620926"/>
                  <a:gd name="connsiteY10" fmla="*/ 1356399 h 1360210"/>
                  <a:gd name="connsiteX11" fmla="*/ 870296 w 5620926"/>
                  <a:gd name="connsiteY11" fmla="*/ 678199 h 1360210"/>
                  <a:gd name="connsiteX12" fmla="*/ 0 w 5620926"/>
                  <a:gd name="connsiteY12" fmla="*/ 0 h 13602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620926" h="1360210">
                    <a:moveTo>
                      <a:pt x="0" y="0"/>
                    </a:moveTo>
                    <a:cubicBezTo>
                      <a:pt x="0" y="0"/>
                      <a:pt x="0" y="0"/>
                      <a:pt x="2774969" y="0"/>
                    </a:cubicBezTo>
                    <a:lnTo>
                      <a:pt x="2957526" y="0"/>
                    </a:lnTo>
                    <a:lnTo>
                      <a:pt x="2957526" y="3811"/>
                    </a:lnTo>
                    <a:lnTo>
                      <a:pt x="3200267" y="3811"/>
                    </a:lnTo>
                    <a:cubicBezTo>
                      <a:pt x="4027762" y="108884"/>
                      <a:pt x="4332127" y="213958"/>
                      <a:pt x="4750630" y="682011"/>
                    </a:cubicBezTo>
                    <a:cubicBezTo>
                      <a:pt x="5166755" y="1150064"/>
                      <a:pt x="5620926" y="1360210"/>
                      <a:pt x="5620926" y="1360210"/>
                    </a:cubicBezTo>
                    <a:cubicBezTo>
                      <a:pt x="5620926" y="1360210"/>
                      <a:pt x="5620926" y="1360210"/>
                      <a:pt x="2845957" y="1360210"/>
                    </a:cubicBezTo>
                    <a:lnTo>
                      <a:pt x="2663400" y="1360210"/>
                    </a:lnTo>
                    <a:lnTo>
                      <a:pt x="2663400" y="1356399"/>
                    </a:lnTo>
                    <a:lnTo>
                      <a:pt x="2420659" y="1356399"/>
                    </a:lnTo>
                    <a:cubicBezTo>
                      <a:pt x="1593164" y="1251326"/>
                      <a:pt x="1288799" y="1146252"/>
                      <a:pt x="870296" y="678199"/>
                    </a:cubicBezTo>
                    <a:cubicBezTo>
                      <a:pt x="454171" y="210146"/>
                      <a:pt x="0" y="0"/>
                      <a:pt x="0" y="0"/>
                    </a:cubicBezTo>
                    <a:close/>
                  </a:path>
                </a:pathLst>
              </a:custGeom>
              <a:solidFill>
                <a:schemeClr val="accent1">
                  <a:lumMod val="75000"/>
                </a:schemeClr>
              </a:solidFill>
              <a:ln>
                <a:noFill/>
              </a:ln>
            </p:spPr>
            <p:txBody>
              <a:bodyPr vert="horz" wrap="square" lIns="91440" tIns="45720" rIns="91440" bIns="45720" numCol="1" anchor="t" anchorCtr="0" compatLnSpc="1">
                <a:noAutofit/>
              </a:bodyPr>
              <a:lstStyle/>
              <a:p>
                <a:endParaRPr lang="zh-CN" altLang="en-US"/>
              </a:p>
            </p:txBody>
          </p:sp>
          <p:sp>
            <p:nvSpPr>
              <p:cNvPr id="19" name="Freeform 5"/>
              <p:cNvSpPr/>
              <p:nvPr>
                <p:custDataLst>
                  <p:tags r:id="rId9"/>
                </p:custDataLst>
              </p:nvPr>
            </p:nvSpPr>
            <p:spPr bwMode="auto">
              <a:xfrm>
                <a:off x="277969" y="6019911"/>
                <a:ext cx="477190" cy="144000"/>
              </a:xfrm>
              <a:custGeom>
                <a:avLst/>
                <a:gdLst>
                  <a:gd name="T0" fmla="*/ 3070 w 3070"/>
                  <a:gd name="T1" fmla="*/ 568 h 568"/>
                  <a:gd name="T2" fmla="*/ 2703 w 3070"/>
                  <a:gd name="T3" fmla="*/ 284 h 568"/>
                  <a:gd name="T4" fmla="*/ 2052 w 3070"/>
                  <a:gd name="T5" fmla="*/ 0 h 568"/>
                  <a:gd name="T6" fmla="*/ 1328 w 3070"/>
                  <a:gd name="T7" fmla="*/ 0 h 568"/>
                  <a:gd name="T8" fmla="*/ 1328 w 3070"/>
                  <a:gd name="T9" fmla="*/ 0 h 568"/>
                  <a:gd name="T10" fmla="*/ 0 w 3070"/>
                  <a:gd name="T11" fmla="*/ 0 h 568"/>
                  <a:gd name="T12" fmla="*/ 367 w 3070"/>
                  <a:gd name="T13" fmla="*/ 284 h 568"/>
                  <a:gd name="T14" fmla="*/ 1019 w 3070"/>
                  <a:gd name="T15" fmla="*/ 568 h 568"/>
                  <a:gd name="T16" fmla="*/ 1743 w 3070"/>
                  <a:gd name="T17" fmla="*/ 568 h 568"/>
                  <a:gd name="T18" fmla="*/ 1743 w 3070"/>
                  <a:gd name="T19" fmla="*/ 568 h 568"/>
                  <a:gd name="T20" fmla="*/ 3070 w 3070"/>
                  <a:gd name="T21" fmla="*/ 568 h 5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70" h="568">
                    <a:moveTo>
                      <a:pt x="3070" y="568"/>
                    </a:moveTo>
                    <a:cubicBezTo>
                      <a:pt x="3070" y="568"/>
                      <a:pt x="2879" y="480"/>
                      <a:pt x="2703" y="284"/>
                    </a:cubicBezTo>
                    <a:cubicBezTo>
                      <a:pt x="2528" y="88"/>
                      <a:pt x="2400" y="44"/>
                      <a:pt x="2052" y="0"/>
                    </a:cubicBezTo>
                    <a:cubicBezTo>
                      <a:pt x="1328" y="0"/>
                      <a:pt x="1328" y="0"/>
                      <a:pt x="1328" y="0"/>
                    </a:cubicBezTo>
                    <a:cubicBezTo>
                      <a:pt x="1328" y="0"/>
                      <a:pt x="1328" y="0"/>
                      <a:pt x="1328" y="0"/>
                    </a:cubicBezTo>
                    <a:cubicBezTo>
                      <a:pt x="0" y="0"/>
                      <a:pt x="0" y="0"/>
                      <a:pt x="0" y="0"/>
                    </a:cubicBezTo>
                    <a:cubicBezTo>
                      <a:pt x="0" y="0"/>
                      <a:pt x="191" y="88"/>
                      <a:pt x="367" y="284"/>
                    </a:cubicBezTo>
                    <a:cubicBezTo>
                      <a:pt x="543" y="480"/>
                      <a:pt x="671" y="524"/>
                      <a:pt x="1019" y="568"/>
                    </a:cubicBezTo>
                    <a:cubicBezTo>
                      <a:pt x="1743" y="568"/>
                      <a:pt x="1743" y="568"/>
                      <a:pt x="1743" y="568"/>
                    </a:cubicBezTo>
                    <a:cubicBezTo>
                      <a:pt x="1743" y="568"/>
                      <a:pt x="1743" y="568"/>
                      <a:pt x="1743" y="568"/>
                    </a:cubicBezTo>
                    <a:lnTo>
                      <a:pt x="3070" y="568"/>
                    </a:lnTo>
                    <a:close/>
                  </a:path>
                </a:pathLst>
              </a:custGeom>
              <a:solidFill>
                <a:schemeClr val="accent2">
                  <a:lumMod val="60000"/>
                  <a:lumOff val="40000"/>
                  <a:alpha val="80000"/>
                </a:schemeClr>
              </a:solidFill>
              <a:ln>
                <a:noFill/>
              </a:ln>
            </p:spPr>
            <p:txBody>
              <a:bodyPr vert="horz" wrap="square" lIns="91440" tIns="45720" rIns="91440" bIns="45720" numCol="1" anchor="t" anchorCtr="0" compatLnSpc="1"/>
              <a:lstStyle/>
              <a:p>
                <a:endParaRPr lang="zh-CN" altLang="en-US"/>
              </a:p>
            </p:txBody>
          </p:sp>
        </p:grpSp>
      </p:grpSp>
      <p:sp>
        <p:nvSpPr>
          <p:cNvPr id="10" name="矩形 9"/>
          <p:cNvSpPr/>
          <p:nvPr>
            <p:custDataLst>
              <p:tags r:id="rId2"/>
            </p:custDataLst>
          </p:nvPr>
        </p:nvSpPr>
        <p:spPr>
          <a:xfrm>
            <a:off x="292075" y="303809"/>
            <a:ext cx="11607851" cy="6250382"/>
          </a:xfrm>
          <a:prstGeom prst="rect">
            <a:avLst/>
          </a:prstGeom>
          <a:solidFill>
            <a:schemeClr val="tx2"/>
          </a:solidFill>
          <a:ln w="12700" cap="flat" cmpd="sng" algn="ctr">
            <a:solidFill>
              <a:schemeClr val="accent1">
                <a:shade val="50000"/>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endParaRPr lang="zh-CN" altLang="en-US"/>
          </a:p>
        </p:txBody>
      </p:sp>
      <p:sp>
        <p:nvSpPr>
          <p:cNvPr id="2" name="标题 1"/>
          <p:cNvSpPr>
            <a:spLocks noGrp="1"/>
          </p:cNvSpPr>
          <p:nvPr>
            <p:ph type="title" hasCustomPrompt="1"/>
            <p:custDataLst>
              <p:tags r:id="rId3"/>
            </p:custDataLst>
          </p:nvPr>
        </p:nvSpPr>
        <p:spPr>
          <a:xfrm>
            <a:off x="1281600" y="1249200"/>
            <a:ext cx="9626400" cy="723600"/>
          </a:xfrm>
        </p:spPr>
        <p:txBody>
          <a:bodyPr wrap="square" anchor="ctr">
            <a:normAutofit/>
          </a:bodyPr>
          <a:lstStyle>
            <a:lvl1pPr>
              <a:defRPr sz="3200" baseline="0">
                <a:solidFill>
                  <a:schemeClr val="tx1"/>
                </a:solidFill>
                <a:latin typeface="Arial" panose="020B0604020202020204" pitchFamily="34" charset="0"/>
                <a:ea typeface="微软雅黑" panose="020B0503020204020204" pitchFamily="34" charset="-122"/>
              </a:defRPr>
            </a:lvl1pPr>
          </a:lstStyle>
          <a:p>
            <a:r>
              <a:rPr lang="zh-CN" altLang="en-US" dirty="0"/>
              <a:t>单击此处编辑标题</a:t>
            </a:r>
          </a:p>
        </p:txBody>
      </p:sp>
      <p:sp>
        <p:nvSpPr>
          <p:cNvPr id="7" name="内容占位符 6"/>
          <p:cNvSpPr>
            <a:spLocks noGrp="1"/>
          </p:cNvSpPr>
          <p:nvPr>
            <p:ph sz="quarter" idx="13"/>
            <p:custDataLst>
              <p:tags r:id="rId4"/>
            </p:custDataLst>
          </p:nvPr>
        </p:nvSpPr>
        <p:spPr>
          <a:xfrm>
            <a:off x="1281113" y="2163600"/>
            <a:ext cx="9626600" cy="3445200"/>
          </a:xfrm>
        </p:spPr>
        <p:txBody>
          <a:bodyPr wrap="square">
            <a:normAutofit/>
          </a:bodyPr>
          <a:lstStyle>
            <a:lvl1pPr>
              <a:defRPr baseline="0">
                <a:solidFill>
                  <a:schemeClr val="tx1"/>
                </a:solidFill>
                <a:latin typeface="Arial" panose="020B0604020202020204" pitchFamily="34" charset="0"/>
                <a:ea typeface="微软雅黑" panose="020B0503020204020204" pitchFamily="34" charset="-122"/>
              </a:defRPr>
            </a:lvl1pPr>
            <a:lvl2pPr>
              <a:defRPr baseline="0">
                <a:solidFill>
                  <a:schemeClr val="tx1"/>
                </a:solidFill>
                <a:latin typeface="Arial" panose="020B0604020202020204" pitchFamily="34" charset="0"/>
                <a:ea typeface="微软雅黑" panose="020B0503020204020204" pitchFamily="34" charset="-122"/>
              </a:defRPr>
            </a:lvl2pPr>
            <a:lvl3pPr>
              <a:defRPr baseline="0">
                <a:solidFill>
                  <a:schemeClr val="tx1"/>
                </a:solidFill>
                <a:latin typeface="Arial" panose="020B0604020202020204" pitchFamily="34" charset="0"/>
                <a:ea typeface="微软雅黑" panose="020B0503020204020204" pitchFamily="34" charset="-122"/>
              </a:defRPr>
            </a:lvl3pPr>
            <a:lvl4pPr>
              <a:defRPr baseline="0">
                <a:solidFill>
                  <a:schemeClr val="tx1"/>
                </a:solidFill>
                <a:latin typeface="Arial" panose="020B0604020202020204" pitchFamily="34" charset="0"/>
                <a:ea typeface="微软雅黑" panose="020B0503020204020204" pitchFamily="34" charset="-122"/>
              </a:defRPr>
            </a:lvl4pPr>
            <a:lvl5pPr>
              <a:defRPr baseline="0">
                <a:solidFill>
                  <a:schemeClr val="tx1"/>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3" name="日期占位符 2"/>
          <p:cNvSpPr>
            <a:spLocks noGrp="1"/>
          </p:cNvSpPr>
          <p:nvPr>
            <p:ph type="dt" sz="half" idx="10"/>
            <p:custDataLst>
              <p:tags r:id="rId5"/>
            </p:custDataLst>
          </p:nvPr>
        </p:nvSpPr>
        <p:spPr/>
        <p:txBody>
          <a:bodyPr wrap="square">
            <a:normAutofit/>
          </a:bodyPr>
          <a:lstStyle>
            <a:lvl1pPr>
              <a:defRPr>
                <a:latin typeface="Arial" panose="020B0604020202020204" pitchFamily="34" charset="0"/>
                <a:ea typeface="微软雅黑" panose="020B0503020204020204" pitchFamily="34" charset="-122"/>
              </a:defRPr>
            </a:lvl1pPr>
          </a:lstStyle>
          <a:p>
            <a:fld id="{760FBDFE-C587-4B4C-A407-44438C67B59E}" type="datetimeFigureOut">
              <a:rPr lang="zh-CN" altLang="en-US" smtClean="0"/>
              <a:t>2022/3/17</a:t>
            </a:fld>
            <a:endParaRPr lang="zh-CN" altLang="en-US"/>
          </a:p>
        </p:txBody>
      </p:sp>
      <p:sp>
        <p:nvSpPr>
          <p:cNvPr id="4" name="页脚占位符 3"/>
          <p:cNvSpPr>
            <a:spLocks noGrp="1"/>
          </p:cNvSpPr>
          <p:nvPr>
            <p:ph type="ftr" sz="quarter" idx="11"/>
            <p:custDataLst>
              <p:tags r:id="rId6"/>
            </p:custDataLst>
          </p:nvPr>
        </p:nvSpPr>
        <p:spPr/>
        <p:txBody>
          <a:bodyPr wrap="square">
            <a:normAutofit/>
          </a:bodyPr>
          <a:lstStyle>
            <a:lvl1pPr>
              <a:defRPr>
                <a:latin typeface="Arial" panose="020B0604020202020204" pitchFamily="34" charset="0"/>
                <a:ea typeface="微软雅黑" panose="020B0503020204020204" pitchFamily="34" charset="-122"/>
              </a:defRPr>
            </a:lvl1pPr>
          </a:lstStyle>
          <a:p>
            <a:endParaRPr lang="zh-CN" altLang="en-US" dirty="0"/>
          </a:p>
        </p:txBody>
      </p:sp>
      <p:sp>
        <p:nvSpPr>
          <p:cNvPr id="5" name="灯片编号占位符 4"/>
          <p:cNvSpPr>
            <a:spLocks noGrp="1"/>
          </p:cNvSpPr>
          <p:nvPr>
            <p:ph type="sldNum" sz="quarter" idx="12"/>
            <p:custDataLst>
              <p:tags r:id="rId7"/>
            </p:custDataLst>
          </p:nvPr>
        </p:nvSpPr>
        <p:spPr/>
        <p:txBody>
          <a:bodyPr wrap="square">
            <a:normAutofit/>
          </a:bodyPr>
          <a:lstStyle>
            <a:lvl1pPr>
              <a:defRPr>
                <a:latin typeface="Arial" panose="020B0604020202020204" pitchFamily="34" charset="0"/>
                <a:ea typeface="微软雅黑" panose="020B0503020204020204" pitchFamily="34" charset="-122"/>
              </a:defRPr>
            </a:lvl1pPr>
          </a:lstStyle>
          <a:p>
            <a:fld id="{49AE70B2-8BF9-45C0-BB95-33D1B9D3A854}" type="slidenum">
              <a:rPr lang="zh-CN" altLang="en-US" smtClean="0"/>
              <a:t>‹#›</a:t>
            </a:fld>
            <a:endParaRPr lang="zh-CN" alt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左右">
    <p:bg>
      <p:bgPr>
        <a:solidFill>
          <a:schemeClr val="bg2"/>
        </a:solidFill>
        <a:effectLst/>
      </p:bgPr>
    </p:bg>
    <p:spTree>
      <p:nvGrpSpPr>
        <p:cNvPr id="1" name=""/>
        <p:cNvGrpSpPr/>
        <p:nvPr/>
      </p:nvGrpSpPr>
      <p:grpSpPr>
        <a:xfrm>
          <a:off x="0" y="0"/>
          <a:ext cx="0" cy="0"/>
          <a:chOff x="0" y="0"/>
          <a:chExt cx="0" cy="0"/>
        </a:xfrm>
      </p:grpSpPr>
      <p:sp>
        <p:nvSpPr>
          <p:cNvPr id="10" name="矩形 9"/>
          <p:cNvSpPr/>
          <p:nvPr>
            <p:custDataLst>
              <p:tags r:id="rId1"/>
            </p:custDataLst>
          </p:nvPr>
        </p:nvSpPr>
        <p:spPr>
          <a:xfrm>
            <a:off x="0" y="0"/>
            <a:ext cx="4824603" cy="6858000"/>
          </a:xfrm>
          <a:prstGeom prst="rect">
            <a:avLst/>
          </a:prstGeom>
          <a:solidFill>
            <a:schemeClr val="tx2"/>
          </a:solidFill>
          <a:ln w="12700" cap="flat" cmpd="sng" algn="ctr">
            <a:solidFill>
              <a:schemeClr val="accent1">
                <a:shade val="50000"/>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endParaRPr lang="zh-CN" altLang="en-US"/>
          </a:p>
        </p:txBody>
      </p:sp>
      <p:sp>
        <p:nvSpPr>
          <p:cNvPr id="2" name="标题 1"/>
          <p:cNvSpPr>
            <a:spLocks noGrp="1"/>
          </p:cNvSpPr>
          <p:nvPr>
            <p:ph type="title" hasCustomPrompt="1"/>
            <p:custDataLst>
              <p:tags r:id="rId2"/>
            </p:custDataLst>
          </p:nvPr>
        </p:nvSpPr>
        <p:spPr>
          <a:xfrm>
            <a:off x="583200" y="770400"/>
            <a:ext cx="3960000" cy="882000"/>
          </a:xfrm>
        </p:spPr>
        <p:txBody>
          <a:bodyPr wrap="square" anchor="ctr" anchorCtr="0">
            <a:normAutofit/>
          </a:bodyPr>
          <a:lstStyle>
            <a:lvl1pPr>
              <a:defRPr sz="3600" baseline="0">
                <a:solidFill>
                  <a:schemeClr val="tx1"/>
                </a:solidFill>
                <a:latin typeface="Arial" panose="020B0604020202020204" pitchFamily="34" charset="0"/>
                <a:ea typeface="微软雅黑" panose="020B0503020204020204" pitchFamily="34" charset="-122"/>
              </a:defRPr>
            </a:lvl1pPr>
          </a:lstStyle>
          <a:p>
            <a:r>
              <a:rPr lang="zh-CN" altLang="en-US" dirty="0"/>
              <a:t>单击编辑标题</a:t>
            </a:r>
          </a:p>
        </p:txBody>
      </p:sp>
      <p:sp>
        <p:nvSpPr>
          <p:cNvPr id="3" name="日期占位符 2"/>
          <p:cNvSpPr>
            <a:spLocks noGrp="1"/>
          </p:cNvSpPr>
          <p:nvPr>
            <p:ph type="dt" sz="half" idx="10"/>
            <p:custDataLst>
              <p:tags r:id="rId3"/>
            </p:custDataLst>
          </p:nvPr>
        </p:nvSpPr>
        <p:spPr/>
        <p:txBody>
          <a:bodyPr wrap="square">
            <a:normAutofit/>
          </a:bodyPr>
          <a:lstStyle>
            <a:lvl1pPr>
              <a:defRPr>
                <a:latin typeface="Arial" panose="020B0604020202020204" pitchFamily="34" charset="0"/>
                <a:ea typeface="微软雅黑" panose="020B0503020204020204" pitchFamily="34" charset="-122"/>
              </a:defRPr>
            </a:lvl1pPr>
          </a:lstStyle>
          <a:p>
            <a:fld id="{760FBDFE-C587-4B4C-A407-44438C67B59E}" type="datetimeFigureOut">
              <a:rPr lang="zh-CN" altLang="en-US" smtClean="0"/>
              <a:t>2022/3/17</a:t>
            </a:fld>
            <a:endParaRPr lang="zh-CN" altLang="en-US"/>
          </a:p>
        </p:txBody>
      </p:sp>
      <p:sp>
        <p:nvSpPr>
          <p:cNvPr id="4" name="页脚占位符 3"/>
          <p:cNvSpPr>
            <a:spLocks noGrp="1"/>
          </p:cNvSpPr>
          <p:nvPr>
            <p:ph type="ftr" sz="quarter" idx="11"/>
            <p:custDataLst>
              <p:tags r:id="rId4"/>
            </p:custDataLst>
          </p:nvPr>
        </p:nvSpPr>
        <p:spPr/>
        <p:txBody>
          <a:bodyPr wrap="square">
            <a:normAutofit/>
          </a:bodyPr>
          <a:lstStyle>
            <a:lvl1pPr>
              <a:defRPr>
                <a:latin typeface="Arial" panose="020B0604020202020204" pitchFamily="34" charset="0"/>
                <a:ea typeface="微软雅黑" panose="020B0503020204020204" pitchFamily="34" charset="-122"/>
              </a:defRPr>
            </a:lvl1pPr>
          </a:lstStyle>
          <a:p>
            <a:endParaRPr lang="zh-CN" altLang="en-US" dirty="0"/>
          </a:p>
        </p:txBody>
      </p:sp>
      <p:sp>
        <p:nvSpPr>
          <p:cNvPr id="5" name="灯片编号占位符 4"/>
          <p:cNvSpPr>
            <a:spLocks noGrp="1"/>
          </p:cNvSpPr>
          <p:nvPr>
            <p:ph type="sldNum" sz="quarter" idx="12"/>
            <p:custDataLst>
              <p:tags r:id="rId5"/>
            </p:custDataLst>
          </p:nvPr>
        </p:nvSpPr>
        <p:spPr/>
        <p:txBody>
          <a:bodyPr wrap="square">
            <a:normAutofit/>
          </a:bodyPr>
          <a:lstStyle>
            <a:lvl1pPr>
              <a:defRPr>
                <a:latin typeface="Arial" panose="020B0604020202020204" pitchFamily="34" charset="0"/>
                <a:ea typeface="微软雅黑" panose="020B0503020204020204" pitchFamily="34" charset="-122"/>
              </a:defRPr>
            </a:lvl1pPr>
          </a:lstStyle>
          <a:p>
            <a:fld id="{49AE70B2-8BF9-45C0-BB95-33D1B9D3A854}" type="slidenum">
              <a:rPr lang="zh-CN" altLang="en-US" smtClean="0"/>
              <a:t>‹#›</a:t>
            </a:fld>
            <a:endParaRPr lang="zh-CN" altLang="en-US" dirty="0"/>
          </a:p>
        </p:txBody>
      </p:sp>
      <p:sp>
        <p:nvSpPr>
          <p:cNvPr id="7" name="文本占位符 6"/>
          <p:cNvSpPr>
            <a:spLocks noGrp="1"/>
          </p:cNvSpPr>
          <p:nvPr>
            <p:ph type="body" sz="quarter" idx="13"/>
            <p:custDataLst>
              <p:tags r:id="rId6"/>
            </p:custDataLst>
          </p:nvPr>
        </p:nvSpPr>
        <p:spPr>
          <a:xfrm>
            <a:off x="586800" y="1764000"/>
            <a:ext cx="3956400" cy="4093200"/>
          </a:xfrm>
        </p:spPr>
        <p:txBody>
          <a:bodyPr wrap="square">
            <a:normAutofit/>
          </a:bodyPr>
          <a:lstStyle>
            <a:lvl1pPr>
              <a:defRPr baseline="0">
                <a:solidFill>
                  <a:schemeClr val="tx1"/>
                </a:solidFill>
                <a:latin typeface="Arial" panose="020B0604020202020204" pitchFamily="34" charset="0"/>
                <a:ea typeface="微软雅黑" panose="020B0503020204020204" pitchFamily="34" charset="-122"/>
              </a:defRPr>
            </a:lvl1pPr>
            <a:lvl2pPr>
              <a:defRPr baseline="0">
                <a:solidFill>
                  <a:schemeClr val="tx1"/>
                </a:solidFill>
                <a:latin typeface="Arial" panose="020B0604020202020204" pitchFamily="34" charset="0"/>
                <a:ea typeface="微软雅黑" panose="020B0503020204020204" pitchFamily="34" charset="-122"/>
              </a:defRPr>
            </a:lvl2pPr>
            <a:lvl3pPr>
              <a:defRPr baseline="0">
                <a:solidFill>
                  <a:schemeClr val="tx1"/>
                </a:solidFill>
                <a:latin typeface="Arial" panose="020B0604020202020204" pitchFamily="34" charset="0"/>
                <a:ea typeface="微软雅黑" panose="020B0503020204020204" pitchFamily="34" charset="-122"/>
              </a:defRPr>
            </a:lvl3pPr>
            <a:lvl4pPr>
              <a:defRPr baseline="0">
                <a:solidFill>
                  <a:schemeClr val="tx1"/>
                </a:solidFill>
                <a:latin typeface="Arial" panose="020B0604020202020204" pitchFamily="34" charset="0"/>
                <a:ea typeface="微软雅黑" panose="020B0503020204020204" pitchFamily="34" charset="-122"/>
              </a:defRPr>
            </a:lvl4pPr>
            <a:lvl5pPr>
              <a:defRPr baseline="0">
                <a:solidFill>
                  <a:schemeClr val="tx1"/>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9" name="内容占位符 8"/>
          <p:cNvSpPr>
            <a:spLocks noGrp="1"/>
          </p:cNvSpPr>
          <p:nvPr>
            <p:ph sz="quarter" idx="14"/>
            <p:custDataLst>
              <p:tags r:id="rId7"/>
            </p:custDataLst>
          </p:nvPr>
        </p:nvSpPr>
        <p:spPr>
          <a:xfrm>
            <a:off x="5101200" y="769938"/>
            <a:ext cx="6480000" cy="5087937"/>
          </a:xfrm>
        </p:spPr>
        <p:txBody>
          <a:bodyPr wrap="square">
            <a:normAutofit/>
          </a:bodyPr>
          <a:lstStyle>
            <a:lvl1pPr>
              <a:defRPr baseline="0">
                <a:solidFill>
                  <a:schemeClr val="tx1"/>
                </a:solidFill>
                <a:latin typeface="Arial" panose="020B0604020202020204" pitchFamily="34" charset="0"/>
                <a:ea typeface="微软雅黑" panose="020B0503020204020204" pitchFamily="34" charset="-122"/>
              </a:defRPr>
            </a:lvl1pPr>
            <a:lvl2pPr>
              <a:defRPr baseline="0">
                <a:solidFill>
                  <a:schemeClr val="tx1"/>
                </a:solidFill>
                <a:latin typeface="Arial" panose="020B0604020202020204" pitchFamily="34" charset="0"/>
                <a:ea typeface="微软雅黑" panose="020B0503020204020204" pitchFamily="34" charset="-122"/>
              </a:defRPr>
            </a:lvl2pPr>
            <a:lvl3pPr>
              <a:defRPr baseline="0">
                <a:solidFill>
                  <a:schemeClr val="tx1"/>
                </a:solidFill>
                <a:latin typeface="Arial" panose="020B0604020202020204" pitchFamily="34" charset="0"/>
                <a:ea typeface="微软雅黑" panose="020B0503020204020204" pitchFamily="34" charset="-122"/>
              </a:defRPr>
            </a:lvl3pPr>
            <a:lvl4pPr>
              <a:defRPr baseline="0">
                <a:solidFill>
                  <a:schemeClr val="tx1"/>
                </a:solidFill>
                <a:latin typeface="Arial" panose="020B0604020202020204" pitchFamily="34" charset="0"/>
                <a:ea typeface="微软雅黑" panose="020B0503020204020204" pitchFamily="34" charset="-122"/>
              </a:defRPr>
            </a:lvl4pPr>
            <a:lvl5pPr>
              <a:defRPr baseline="0">
                <a:solidFill>
                  <a:schemeClr val="tx1"/>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grpSp>
        <p:nvGrpSpPr>
          <p:cNvPr id="14" name="组合 13"/>
          <p:cNvGrpSpPr/>
          <p:nvPr>
            <p:custDataLst>
              <p:tags r:id="rId8"/>
            </p:custDataLst>
          </p:nvPr>
        </p:nvGrpSpPr>
        <p:grpSpPr>
          <a:xfrm rot="10800000">
            <a:off x="11436841" y="106151"/>
            <a:ext cx="624118" cy="159795"/>
            <a:chOff x="131041" y="6019911"/>
            <a:chExt cx="624118" cy="144389"/>
          </a:xfrm>
        </p:grpSpPr>
        <p:sp>
          <p:nvSpPr>
            <p:cNvPr id="15" name="任意多边形: 形状 14"/>
            <p:cNvSpPr/>
            <p:nvPr>
              <p:custDataLst>
                <p:tags r:id="rId9"/>
              </p:custDataLst>
            </p:nvPr>
          </p:nvSpPr>
          <p:spPr bwMode="auto">
            <a:xfrm>
              <a:off x="131041" y="6022293"/>
              <a:ext cx="368896" cy="142007"/>
            </a:xfrm>
            <a:custGeom>
              <a:avLst/>
              <a:gdLst>
                <a:gd name="connsiteX0" fmla="*/ 0 w 5620926"/>
                <a:gd name="connsiteY0" fmla="*/ 0 h 1360210"/>
                <a:gd name="connsiteX1" fmla="*/ 2774969 w 5620926"/>
                <a:gd name="connsiteY1" fmla="*/ 0 h 1360210"/>
                <a:gd name="connsiteX2" fmla="*/ 2957526 w 5620926"/>
                <a:gd name="connsiteY2" fmla="*/ 0 h 1360210"/>
                <a:gd name="connsiteX3" fmla="*/ 2957526 w 5620926"/>
                <a:gd name="connsiteY3" fmla="*/ 3811 h 1360210"/>
                <a:gd name="connsiteX4" fmla="*/ 3200267 w 5620926"/>
                <a:gd name="connsiteY4" fmla="*/ 3811 h 1360210"/>
                <a:gd name="connsiteX5" fmla="*/ 4750630 w 5620926"/>
                <a:gd name="connsiteY5" fmla="*/ 682011 h 1360210"/>
                <a:gd name="connsiteX6" fmla="*/ 5620926 w 5620926"/>
                <a:gd name="connsiteY6" fmla="*/ 1360210 h 1360210"/>
                <a:gd name="connsiteX7" fmla="*/ 2845957 w 5620926"/>
                <a:gd name="connsiteY7" fmla="*/ 1360210 h 1360210"/>
                <a:gd name="connsiteX8" fmla="*/ 2663400 w 5620926"/>
                <a:gd name="connsiteY8" fmla="*/ 1360210 h 1360210"/>
                <a:gd name="connsiteX9" fmla="*/ 2663400 w 5620926"/>
                <a:gd name="connsiteY9" fmla="*/ 1356399 h 1360210"/>
                <a:gd name="connsiteX10" fmla="*/ 2420659 w 5620926"/>
                <a:gd name="connsiteY10" fmla="*/ 1356399 h 1360210"/>
                <a:gd name="connsiteX11" fmla="*/ 870296 w 5620926"/>
                <a:gd name="connsiteY11" fmla="*/ 678199 h 1360210"/>
                <a:gd name="connsiteX12" fmla="*/ 0 w 5620926"/>
                <a:gd name="connsiteY12" fmla="*/ 0 h 13602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620926" h="1360210">
                  <a:moveTo>
                    <a:pt x="0" y="0"/>
                  </a:moveTo>
                  <a:cubicBezTo>
                    <a:pt x="0" y="0"/>
                    <a:pt x="0" y="0"/>
                    <a:pt x="2774969" y="0"/>
                  </a:cubicBezTo>
                  <a:lnTo>
                    <a:pt x="2957526" y="0"/>
                  </a:lnTo>
                  <a:lnTo>
                    <a:pt x="2957526" y="3811"/>
                  </a:lnTo>
                  <a:lnTo>
                    <a:pt x="3200267" y="3811"/>
                  </a:lnTo>
                  <a:cubicBezTo>
                    <a:pt x="4027762" y="108884"/>
                    <a:pt x="4332127" y="213958"/>
                    <a:pt x="4750630" y="682011"/>
                  </a:cubicBezTo>
                  <a:cubicBezTo>
                    <a:pt x="5166755" y="1150064"/>
                    <a:pt x="5620926" y="1360210"/>
                    <a:pt x="5620926" y="1360210"/>
                  </a:cubicBezTo>
                  <a:cubicBezTo>
                    <a:pt x="5620926" y="1360210"/>
                    <a:pt x="5620926" y="1360210"/>
                    <a:pt x="2845957" y="1360210"/>
                  </a:cubicBezTo>
                  <a:lnTo>
                    <a:pt x="2663400" y="1360210"/>
                  </a:lnTo>
                  <a:lnTo>
                    <a:pt x="2663400" y="1356399"/>
                  </a:lnTo>
                  <a:lnTo>
                    <a:pt x="2420659" y="1356399"/>
                  </a:lnTo>
                  <a:cubicBezTo>
                    <a:pt x="1593164" y="1251326"/>
                    <a:pt x="1288799" y="1146252"/>
                    <a:pt x="870296" y="678199"/>
                  </a:cubicBezTo>
                  <a:cubicBezTo>
                    <a:pt x="454171" y="210146"/>
                    <a:pt x="0" y="0"/>
                    <a:pt x="0" y="0"/>
                  </a:cubicBezTo>
                  <a:close/>
                </a:path>
              </a:pathLst>
            </a:custGeom>
            <a:solidFill>
              <a:schemeClr val="accent1">
                <a:lumMod val="75000"/>
              </a:schemeClr>
            </a:solidFill>
            <a:ln>
              <a:noFill/>
            </a:ln>
          </p:spPr>
          <p:txBody>
            <a:bodyPr vert="horz" wrap="square" lIns="91440" tIns="45720" rIns="91440" bIns="45720" numCol="1" anchor="t" anchorCtr="0" compatLnSpc="1">
              <a:noAutofit/>
            </a:bodyPr>
            <a:lstStyle/>
            <a:p>
              <a:endParaRPr lang="zh-CN" altLang="en-US"/>
            </a:p>
          </p:txBody>
        </p:sp>
        <p:sp>
          <p:nvSpPr>
            <p:cNvPr id="16" name="Freeform 5"/>
            <p:cNvSpPr/>
            <p:nvPr>
              <p:custDataLst>
                <p:tags r:id="rId10"/>
              </p:custDataLst>
            </p:nvPr>
          </p:nvSpPr>
          <p:spPr bwMode="auto">
            <a:xfrm>
              <a:off x="277969" y="6019911"/>
              <a:ext cx="477190" cy="144000"/>
            </a:xfrm>
            <a:custGeom>
              <a:avLst/>
              <a:gdLst>
                <a:gd name="T0" fmla="*/ 3070 w 3070"/>
                <a:gd name="T1" fmla="*/ 568 h 568"/>
                <a:gd name="T2" fmla="*/ 2703 w 3070"/>
                <a:gd name="T3" fmla="*/ 284 h 568"/>
                <a:gd name="T4" fmla="*/ 2052 w 3070"/>
                <a:gd name="T5" fmla="*/ 0 h 568"/>
                <a:gd name="T6" fmla="*/ 1328 w 3070"/>
                <a:gd name="T7" fmla="*/ 0 h 568"/>
                <a:gd name="T8" fmla="*/ 1328 w 3070"/>
                <a:gd name="T9" fmla="*/ 0 h 568"/>
                <a:gd name="T10" fmla="*/ 0 w 3070"/>
                <a:gd name="T11" fmla="*/ 0 h 568"/>
                <a:gd name="T12" fmla="*/ 367 w 3070"/>
                <a:gd name="T13" fmla="*/ 284 h 568"/>
                <a:gd name="T14" fmla="*/ 1019 w 3070"/>
                <a:gd name="T15" fmla="*/ 568 h 568"/>
                <a:gd name="T16" fmla="*/ 1743 w 3070"/>
                <a:gd name="T17" fmla="*/ 568 h 568"/>
                <a:gd name="T18" fmla="*/ 1743 w 3070"/>
                <a:gd name="T19" fmla="*/ 568 h 568"/>
                <a:gd name="T20" fmla="*/ 3070 w 3070"/>
                <a:gd name="T21" fmla="*/ 568 h 5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70" h="568">
                  <a:moveTo>
                    <a:pt x="3070" y="568"/>
                  </a:moveTo>
                  <a:cubicBezTo>
                    <a:pt x="3070" y="568"/>
                    <a:pt x="2879" y="480"/>
                    <a:pt x="2703" y="284"/>
                  </a:cubicBezTo>
                  <a:cubicBezTo>
                    <a:pt x="2528" y="88"/>
                    <a:pt x="2400" y="44"/>
                    <a:pt x="2052" y="0"/>
                  </a:cubicBezTo>
                  <a:cubicBezTo>
                    <a:pt x="1328" y="0"/>
                    <a:pt x="1328" y="0"/>
                    <a:pt x="1328" y="0"/>
                  </a:cubicBezTo>
                  <a:cubicBezTo>
                    <a:pt x="1328" y="0"/>
                    <a:pt x="1328" y="0"/>
                    <a:pt x="1328" y="0"/>
                  </a:cubicBezTo>
                  <a:cubicBezTo>
                    <a:pt x="0" y="0"/>
                    <a:pt x="0" y="0"/>
                    <a:pt x="0" y="0"/>
                  </a:cubicBezTo>
                  <a:cubicBezTo>
                    <a:pt x="0" y="0"/>
                    <a:pt x="191" y="88"/>
                    <a:pt x="367" y="284"/>
                  </a:cubicBezTo>
                  <a:cubicBezTo>
                    <a:pt x="543" y="480"/>
                    <a:pt x="671" y="524"/>
                    <a:pt x="1019" y="568"/>
                  </a:cubicBezTo>
                  <a:cubicBezTo>
                    <a:pt x="1743" y="568"/>
                    <a:pt x="1743" y="568"/>
                    <a:pt x="1743" y="568"/>
                  </a:cubicBezTo>
                  <a:cubicBezTo>
                    <a:pt x="1743" y="568"/>
                    <a:pt x="1743" y="568"/>
                    <a:pt x="1743" y="568"/>
                  </a:cubicBezTo>
                  <a:lnTo>
                    <a:pt x="3070" y="568"/>
                  </a:lnTo>
                  <a:close/>
                </a:path>
              </a:pathLst>
            </a:custGeom>
            <a:solidFill>
              <a:schemeClr val="accent2">
                <a:lumMod val="60000"/>
                <a:lumOff val="40000"/>
                <a:alpha val="80000"/>
              </a:schemeClr>
            </a:solidFill>
            <a:ln>
              <a:noFill/>
            </a:ln>
          </p:spPr>
          <p:txBody>
            <a:bodyPr vert="horz" wrap="square" lIns="91440" tIns="45720" rIns="91440" bIns="45720" numCol="1" anchor="t" anchorCtr="0" compatLnSpc="1"/>
            <a:lstStyle/>
            <a:p>
              <a:endParaRPr lang="zh-CN" altLang="en-US"/>
            </a:p>
          </p:txBody>
        </p:sp>
      </p:gr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上下">
    <p:bg>
      <p:bgPr>
        <a:solidFill>
          <a:schemeClr val="bg2"/>
        </a:solidFill>
        <a:effectLst/>
      </p:bgPr>
    </p:bg>
    <p:spTree>
      <p:nvGrpSpPr>
        <p:cNvPr id="1" name=""/>
        <p:cNvGrpSpPr/>
        <p:nvPr/>
      </p:nvGrpSpPr>
      <p:grpSpPr>
        <a:xfrm>
          <a:off x="0" y="0"/>
          <a:ext cx="0" cy="0"/>
          <a:chOff x="0" y="0"/>
          <a:chExt cx="0" cy="0"/>
        </a:xfrm>
      </p:grpSpPr>
      <p:sp>
        <p:nvSpPr>
          <p:cNvPr id="11" name="矩形 10"/>
          <p:cNvSpPr/>
          <p:nvPr>
            <p:custDataLst>
              <p:tags r:id="rId1"/>
            </p:custDataLst>
          </p:nvPr>
        </p:nvSpPr>
        <p:spPr>
          <a:xfrm>
            <a:off x="0" y="0"/>
            <a:ext cx="12192000" cy="2664333"/>
          </a:xfrm>
          <a:prstGeom prst="rect">
            <a:avLst/>
          </a:prstGeom>
          <a:solidFill>
            <a:schemeClr val="tx2"/>
          </a:solidFill>
          <a:ln w="12700" cap="flat" cmpd="sng" algn="ctr">
            <a:solidFill>
              <a:schemeClr val="accent1">
                <a:shade val="50000"/>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endParaRPr lang="zh-CN" altLang="en-US"/>
          </a:p>
        </p:txBody>
      </p:sp>
      <p:grpSp>
        <p:nvGrpSpPr>
          <p:cNvPr id="16" name="组合 15"/>
          <p:cNvGrpSpPr/>
          <p:nvPr>
            <p:custDataLst>
              <p:tags r:id="rId2"/>
            </p:custDataLst>
          </p:nvPr>
        </p:nvGrpSpPr>
        <p:grpSpPr>
          <a:xfrm>
            <a:off x="131041" y="106151"/>
            <a:ext cx="11929918" cy="160185"/>
            <a:chOff x="131041" y="390273"/>
            <a:chExt cx="11929918" cy="160185"/>
          </a:xfrm>
        </p:grpSpPr>
        <p:grpSp>
          <p:nvGrpSpPr>
            <p:cNvPr id="17" name="组合 16"/>
            <p:cNvGrpSpPr/>
            <p:nvPr/>
          </p:nvGrpSpPr>
          <p:grpSpPr>
            <a:xfrm>
              <a:off x="131041" y="390663"/>
              <a:ext cx="624118" cy="159795"/>
              <a:chOff x="131041" y="6019911"/>
              <a:chExt cx="624118" cy="144389"/>
            </a:xfrm>
          </p:grpSpPr>
          <p:sp>
            <p:nvSpPr>
              <p:cNvPr id="21" name="任意多边形: 形状 20"/>
              <p:cNvSpPr/>
              <p:nvPr>
                <p:custDataLst>
                  <p:tags r:id="rId11"/>
                </p:custDataLst>
              </p:nvPr>
            </p:nvSpPr>
            <p:spPr bwMode="auto">
              <a:xfrm>
                <a:off x="131041" y="6022293"/>
                <a:ext cx="368896" cy="142007"/>
              </a:xfrm>
              <a:custGeom>
                <a:avLst/>
                <a:gdLst>
                  <a:gd name="connsiteX0" fmla="*/ 0 w 5620926"/>
                  <a:gd name="connsiteY0" fmla="*/ 0 h 1360210"/>
                  <a:gd name="connsiteX1" fmla="*/ 2774969 w 5620926"/>
                  <a:gd name="connsiteY1" fmla="*/ 0 h 1360210"/>
                  <a:gd name="connsiteX2" fmla="*/ 2957526 w 5620926"/>
                  <a:gd name="connsiteY2" fmla="*/ 0 h 1360210"/>
                  <a:gd name="connsiteX3" fmla="*/ 2957526 w 5620926"/>
                  <a:gd name="connsiteY3" fmla="*/ 3811 h 1360210"/>
                  <a:gd name="connsiteX4" fmla="*/ 3200267 w 5620926"/>
                  <a:gd name="connsiteY4" fmla="*/ 3811 h 1360210"/>
                  <a:gd name="connsiteX5" fmla="*/ 4750630 w 5620926"/>
                  <a:gd name="connsiteY5" fmla="*/ 682011 h 1360210"/>
                  <a:gd name="connsiteX6" fmla="*/ 5620926 w 5620926"/>
                  <a:gd name="connsiteY6" fmla="*/ 1360210 h 1360210"/>
                  <a:gd name="connsiteX7" fmla="*/ 2845957 w 5620926"/>
                  <a:gd name="connsiteY7" fmla="*/ 1360210 h 1360210"/>
                  <a:gd name="connsiteX8" fmla="*/ 2663400 w 5620926"/>
                  <a:gd name="connsiteY8" fmla="*/ 1360210 h 1360210"/>
                  <a:gd name="connsiteX9" fmla="*/ 2663400 w 5620926"/>
                  <a:gd name="connsiteY9" fmla="*/ 1356399 h 1360210"/>
                  <a:gd name="connsiteX10" fmla="*/ 2420659 w 5620926"/>
                  <a:gd name="connsiteY10" fmla="*/ 1356399 h 1360210"/>
                  <a:gd name="connsiteX11" fmla="*/ 870296 w 5620926"/>
                  <a:gd name="connsiteY11" fmla="*/ 678199 h 1360210"/>
                  <a:gd name="connsiteX12" fmla="*/ 0 w 5620926"/>
                  <a:gd name="connsiteY12" fmla="*/ 0 h 13602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620926" h="1360210">
                    <a:moveTo>
                      <a:pt x="0" y="0"/>
                    </a:moveTo>
                    <a:cubicBezTo>
                      <a:pt x="0" y="0"/>
                      <a:pt x="0" y="0"/>
                      <a:pt x="2774969" y="0"/>
                    </a:cubicBezTo>
                    <a:lnTo>
                      <a:pt x="2957526" y="0"/>
                    </a:lnTo>
                    <a:lnTo>
                      <a:pt x="2957526" y="3811"/>
                    </a:lnTo>
                    <a:lnTo>
                      <a:pt x="3200267" y="3811"/>
                    </a:lnTo>
                    <a:cubicBezTo>
                      <a:pt x="4027762" y="108884"/>
                      <a:pt x="4332127" y="213958"/>
                      <a:pt x="4750630" y="682011"/>
                    </a:cubicBezTo>
                    <a:cubicBezTo>
                      <a:pt x="5166755" y="1150064"/>
                      <a:pt x="5620926" y="1360210"/>
                      <a:pt x="5620926" y="1360210"/>
                    </a:cubicBezTo>
                    <a:cubicBezTo>
                      <a:pt x="5620926" y="1360210"/>
                      <a:pt x="5620926" y="1360210"/>
                      <a:pt x="2845957" y="1360210"/>
                    </a:cubicBezTo>
                    <a:lnTo>
                      <a:pt x="2663400" y="1360210"/>
                    </a:lnTo>
                    <a:lnTo>
                      <a:pt x="2663400" y="1356399"/>
                    </a:lnTo>
                    <a:lnTo>
                      <a:pt x="2420659" y="1356399"/>
                    </a:lnTo>
                    <a:cubicBezTo>
                      <a:pt x="1593164" y="1251326"/>
                      <a:pt x="1288799" y="1146252"/>
                      <a:pt x="870296" y="678199"/>
                    </a:cubicBezTo>
                    <a:cubicBezTo>
                      <a:pt x="454171" y="210146"/>
                      <a:pt x="0" y="0"/>
                      <a:pt x="0" y="0"/>
                    </a:cubicBezTo>
                    <a:close/>
                  </a:path>
                </a:pathLst>
              </a:custGeom>
              <a:solidFill>
                <a:schemeClr val="accent1">
                  <a:lumMod val="75000"/>
                </a:schemeClr>
              </a:solidFill>
              <a:ln>
                <a:noFill/>
              </a:ln>
            </p:spPr>
            <p:txBody>
              <a:bodyPr vert="horz" wrap="square" lIns="91440" tIns="45720" rIns="91440" bIns="45720" numCol="1" anchor="t" anchorCtr="0" compatLnSpc="1">
                <a:noAutofit/>
              </a:bodyPr>
              <a:lstStyle/>
              <a:p>
                <a:endParaRPr lang="zh-CN" altLang="en-US"/>
              </a:p>
            </p:txBody>
          </p:sp>
          <p:sp>
            <p:nvSpPr>
              <p:cNvPr id="23" name="Freeform 5"/>
              <p:cNvSpPr/>
              <p:nvPr>
                <p:custDataLst>
                  <p:tags r:id="rId12"/>
                </p:custDataLst>
              </p:nvPr>
            </p:nvSpPr>
            <p:spPr bwMode="auto">
              <a:xfrm>
                <a:off x="277969" y="6019911"/>
                <a:ext cx="477190" cy="144000"/>
              </a:xfrm>
              <a:custGeom>
                <a:avLst/>
                <a:gdLst>
                  <a:gd name="T0" fmla="*/ 3070 w 3070"/>
                  <a:gd name="T1" fmla="*/ 568 h 568"/>
                  <a:gd name="T2" fmla="*/ 2703 w 3070"/>
                  <a:gd name="T3" fmla="*/ 284 h 568"/>
                  <a:gd name="T4" fmla="*/ 2052 w 3070"/>
                  <a:gd name="T5" fmla="*/ 0 h 568"/>
                  <a:gd name="T6" fmla="*/ 1328 w 3070"/>
                  <a:gd name="T7" fmla="*/ 0 h 568"/>
                  <a:gd name="T8" fmla="*/ 1328 w 3070"/>
                  <a:gd name="T9" fmla="*/ 0 h 568"/>
                  <a:gd name="T10" fmla="*/ 0 w 3070"/>
                  <a:gd name="T11" fmla="*/ 0 h 568"/>
                  <a:gd name="T12" fmla="*/ 367 w 3070"/>
                  <a:gd name="T13" fmla="*/ 284 h 568"/>
                  <a:gd name="T14" fmla="*/ 1019 w 3070"/>
                  <a:gd name="T15" fmla="*/ 568 h 568"/>
                  <a:gd name="T16" fmla="*/ 1743 w 3070"/>
                  <a:gd name="T17" fmla="*/ 568 h 568"/>
                  <a:gd name="T18" fmla="*/ 1743 w 3070"/>
                  <a:gd name="T19" fmla="*/ 568 h 568"/>
                  <a:gd name="T20" fmla="*/ 3070 w 3070"/>
                  <a:gd name="T21" fmla="*/ 568 h 5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70" h="568">
                    <a:moveTo>
                      <a:pt x="3070" y="568"/>
                    </a:moveTo>
                    <a:cubicBezTo>
                      <a:pt x="3070" y="568"/>
                      <a:pt x="2879" y="480"/>
                      <a:pt x="2703" y="284"/>
                    </a:cubicBezTo>
                    <a:cubicBezTo>
                      <a:pt x="2528" y="88"/>
                      <a:pt x="2400" y="44"/>
                      <a:pt x="2052" y="0"/>
                    </a:cubicBezTo>
                    <a:cubicBezTo>
                      <a:pt x="1328" y="0"/>
                      <a:pt x="1328" y="0"/>
                      <a:pt x="1328" y="0"/>
                    </a:cubicBezTo>
                    <a:cubicBezTo>
                      <a:pt x="1328" y="0"/>
                      <a:pt x="1328" y="0"/>
                      <a:pt x="1328" y="0"/>
                    </a:cubicBezTo>
                    <a:cubicBezTo>
                      <a:pt x="0" y="0"/>
                      <a:pt x="0" y="0"/>
                      <a:pt x="0" y="0"/>
                    </a:cubicBezTo>
                    <a:cubicBezTo>
                      <a:pt x="0" y="0"/>
                      <a:pt x="191" y="88"/>
                      <a:pt x="367" y="284"/>
                    </a:cubicBezTo>
                    <a:cubicBezTo>
                      <a:pt x="543" y="480"/>
                      <a:pt x="671" y="524"/>
                      <a:pt x="1019" y="568"/>
                    </a:cubicBezTo>
                    <a:cubicBezTo>
                      <a:pt x="1743" y="568"/>
                      <a:pt x="1743" y="568"/>
                      <a:pt x="1743" y="568"/>
                    </a:cubicBezTo>
                    <a:cubicBezTo>
                      <a:pt x="1743" y="568"/>
                      <a:pt x="1743" y="568"/>
                      <a:pt x="1743" y="568"/>
                    </a:cubicBezTo>
                    <a:lnTo>
                      <a:pt x="3070" y="568"/>
                    </a:lnTo>
                    <a:close/>
                  </a:path>
                </a:pathLst>
              </a:custGeom>
              <a:solidFill>
                <a:schemeClr val="accent2">
                  <a:lumMod val="60000"/>
                  <a:lumOff val="40000"/>
                  <a:alpha val="80000"/>
                </a:schemeClr>
              </a:solidFill>
              <a:ln>
                <a:noFill/>
              </a:ln>
            </p:spPr>
            <p:txBody>
              <a:bodyPr vert="horz" wrap="square" lIns="91440" tIns="45720" rIns="91440" bIns="45720" numCol="1" anchor="t" anchorCtr="0" compatLnSpc="1"/>
              <a:lstStyle/>
              <a:p>
                <a:endParaRPr lang="zh-CN" altLang="en-US"/>
              </a:p>
            </p:txBody>
          </p:sp>
        </p:grpSp>
        <p:grpSp>
          <p:nvGrpSpPr>
            <p:cNvPr id="18" name="组合 17"/>
            <p:cNvGrpSpPr/>
            <p:nvPr/>
          </p:nvGrpSpPr>
          <p:grpSpPr>
            <a:xfrm rot="10800000">
              <a:off x="11436841" y="390273"/>
              <a:ext cx="624118" cy="159795"/>
              <a:chOff x="131041" y="6019911"/>
              <a:chExt cx="624118" cy="144389"/>
            </a:xfrm>
          </p:grpSpPr>
          <p:sp>
            <p:nvSpPr>
              <p:cNvPr id="19" name="任意多边形: 形状 18"/>
              <p:cNvSpPr/>
              <p:nvPr>
                <p:custDataLst>
                  <p:tags r:id="rId9"/>
                </p:custDataLst>
              </p:nvPr>
            </p:nvSpPr>
            <p:spPr bwMode="auto">
              <a:xfrm>
                <a:off x="131041" y="6022293"/>
                <a:ext cx="368896" cy="142007"/>
              </a:xfrm>
              <a:custGeom>
                <a:avLst/>
                <a:gdLst>
                  <a:gd name="connsiteX0" fmla="*/ 0 w 5620926"/>
                  <a:gd name="connsiteY0" fmla="*/ 0 h 1360210"/>
                  <a:gd name="connsiteX1" fmla="*/ 2774969 w 5620926"/>
                  <a:gd name="connsiteY1" fmla="*/ 0 h 1360210"/>
                  <a:gd name="connsiteX2" fmla="*/ 2957526 w 5620926"/>
                  <a:gd name="connsiteY2" fmla="*/ 0 h 1360210"/>
                  <a:gd name="connsiteX3" fmla="*/ 2957526 w 5620926"/>
                  <a:gd name="connsiteY3" fmla="*/ 3811 h 1360210"/>
                  <a:gd name="connsiteX4" fmla="*/ 3200267 w 5620926"/>
                  <a:gd name="connsiteY4" fmla="*/ 3811 h 1360210"/>
                  <a:gd name="connsiteX5" fmla="*/ 4750630 w 5620926"/>
                  <a:gd name="connsiteY5" fmla="*/ 682011 h 1360210"/>
                  <a:gd name="connsiteX6" fmla="*/ 5620926 w 5620926"/>
                  <a:gd name="connsiteY6" fmla="*/ 1360210 h 1360210"/>
                  <a:gd name="connsiteX7" fmla="*/ 2845957 w 5620926"/>
                  <a:gd name="connsiteY7" fmla="*/ 1360210 h 1360210"/>
                  <a:gd name="connsiteX8" fmla="*/ 2663400 w 5620926"/>
                  <a:gd name="connsiteY8" fmla="*/ 1360210 h 1360210"/>
                  <a:gd name="connsiteX9" fmla="*/ 2663400 w 5620926"/>
                  <a:gd name="connsiteY9" fmla="*/ 1356399 h 1360210"/>
                  <a:gd name="connsiteX10" fmla="*/ 2420659 w 5620926"/>
                  <a:gd name="connsiteY10" fmla="*/ 1356399 h 1360210"/>
                  <a:gd name="connsiteX11" fmla="*/ 870296 w 5620926"/>
                  <a:gd name="connsiteY11" fmla="*/ 678199 h 1360210"/>
                  <a:gd name="connsiteX12" fmla="*/ 0 w 5620926"/>
                  <a:gd name="connsiteY12" fmla="*/ 0 h 13602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620926" h="1360210">
                    <a:moveTo>
                      <a:pt x="0" y="0"/>
                    </a:moveTo>
                    <a:cubicBezTo>
                      <a:pt x="0" y="0"/>
                      <a:pt x="0" y="0"/>
                      <a:pt x="2774969" y="0"/>
                    </a:cubicBezTo>
                    <a:lnTo>
                      <a:pt x="2957526" y="0"/>
                    </a:lnTo>
                    <a:lnTo>
                      <a:pt x="2957526" y="3811"/>
                    </a:lnTo>
                    <a:lnTo>
                      <a:pt x="3200267" y="3811"/>
                    </a:lnTo>
                    <a:cubicBezTo>
                      <a:pt x="4027762" y="108884"/>
                      <a:pt x="4332127" y="213958"/>
                      <a:pt x="4750630" y="682011"/>
                    </a:cubicBezTo>
                    <a:cubicBezTo>
                      <a:pt x="5166755" y="1150064"/>
                      <a:pt x="5620926" y="1360210"/>
                      <a:pt x="5620926" y="1360210"/>
                    </a:cubicBezTo>
                    <a:cubicBezTo>
                      <a:pt x="5620926" y="1360210"/>
                      <a:pt x="5620926" y="1360210"/>
                      <a:pt x="2845957" y="1360210"/>
                    </a:cubicBezTo>
                    <a:lnTo>
                      <a:pt x="2663400" y="1360210"/>
                    </a:lnTo>
                    <a:lnTo>
                      <a:pt x="2663400" y="1356399"/>
                    </a:lnTo>
                    <a:lnTo>
                      <a:pt x="2420659" y="1356399"/>
                    </a:lnTo>
                    <a:cubicBezTo>
                      <a:pt x="1593164" y="1251326"/>
                      <a:pt x="1288799" y="1146252"/>
                      <a:pt x="870296" y="678199"/>
                    </a:cubicBezTo>
                    <a:cubicBezTo>
                      <a:pt x="454171" y="210146"/>
                      <a:pt x="0" y="0"/>
                      <a:pt x="0" y="0"/>
                    </a:cubicBezTo>
                    <a:close/>
                  </a:path>
                </a:pathLst>
              </a:custGeom>
              <a:solidFill>
                <a:schemeClr val="accent1">
                  <a:lumMod val="75000"/>
                </a:schemeClr>
              </a:solidFill>
              <a:ln>
                <a:noFill/>
              </a:ln>
            </p:spPr>
            <p:txBody>
              <a:bodyPr vert="horz" wrap="square" lIns="91440" tIns="45720" rIns="91440" bIns="45720" numCol="1" anchor="t" anchorCtr="0" compatLnSpc="1">
                <a:noAutofit/>
              </a:bodyPr>
              <a:lstStyle/>
              <a:p>
                <a:endParaRPr lang="zh-CN" altLang="en-US"/>
              </a:p>
            </p:txBody>
          </p:sp>
          <p:sp>
            <p:nvSpPr>
              <p:cNvPr id="20" name="Freeform 5"/>
              <p:cNvSpPr/>
              <p:nvPr>
                <p:custDataLst>
                  <p:tags r:id="rId10"/>
                </p:custDataLst>
              </p:nvPr>
            </p:nvSpPr>
            <p:spPr bwMode="auto">
              <a:xfrm>
                <a:off x="277969" y="6019911"/>
                <a:ext cx="477190" cy="144000"/>
              </a:xfrm>
              <a:custGeom>
                <a:avLst/>
                <a:gdLst>
                  <a:gd name="T0" fmla="*/ 3070 w 3070"/>
                  <a:gd name="T1" fmla="*/ 568 h 568"/>
                  <a:gd name="T2" fmla="*/ 2703 w 3070"/>
                  <a:gd name="T3" fmla="*/ 284 h 568"/>
                  <a:gd name="T4" fmla="*/ 2052 w 3070"/>
                  <a:gd name="T5" fmla="*/ 0 h 568"/>
                  <a:gd name="T6" fmla="*/ 1328 w 3070"/>
                  <a:gd name="T7" fmla="*/ 0 h 568"/>
                  <a:gd name="T8" fmla="*/ 1328 w 3070"/>
                  <a:gd name="T9" fmla="*/ 0 h 568"/>
                  <a:gd name="T10" fmla="*/ 0 w 3070"/>
                  <a:gd name="T11" fmla="*/ 0 h 568"/>
                  <a:gd name="T12" fmla="*/ 367 w 3070"/>
                  <a:gd name="T13" fmla="*/ 284 h 568"/>
                  <a:gd name="T14" fmla="*/ 1019 w 3070"/>
                  <a:gd name="T15" fmla="*/ 568 h 568"/>
                  <a:gd name="T16" fmla="*/ 1743 w 3070"/>
                  <a:gd name="T17" fmla="*/ 568 h 568"/>
                  <a:gd name="T18" fmla="*/ 1743 w 3070"/>
                  <a:gd name="T19" fmla="*/ 568 h 568"/>
                  <a:gd name="T20" fmla="*/ 3070 w 3070"/>
                  <a:gd name="T21" fmla="*/ 568 h 5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70" h="568">
                    <a:moveTo>
                      <a:pt x="3070" y="568"/>
                    </a:moveTo>
                    <a:cubicBezTo>
                      <a:pt x="3070" y="568"/>
                      <a:pt x="2879" y="480"/>
                      <a:pt x="2703" y="284"/>
                    </a:cubicBezTo>
                    <a:cubicBezTo>
                      <a:pt x="2528" y="88"/>
                      <a:pt x="2400" y="44"/>
                      <a:pt x="2052" y="0"/>
                    </a:cubicBezTo>
                    <a:cubicBezTo>
                      <a:pt x="1328" y="0"/>
                      <a:pt x="1328" y="0"/>
                      <a:pt x="1328" y="0"/>
                    </a:cubicBezTo>
                    <a:cubicBezTo>
                      <a:pt x="1328" y="0"/>
                      <a:pt x="1328" y="0"/>
                      <a:pt x="1328" y="0"/>
                    </a:cubicBezTo>
                    <a:cubicBezTo>
                      <a:pt x="0" y="0"/>
                      <a:pt x="0" y="0"/>
                      <a:pt x="0" y="0"/>
                    </a:cubicBezTo>
                    <a:cubicBezTo>
                      <a:pt x="0" y="0"/>
                      <a:pt x="191" y="88"/>
                      <a:pt x="367" y="284"/>
                    </a:cubicBezTo>
                    <a:cubicBezTo>
                      <a:pt x="543" y="480"/>
                      <a:pt x="671" y="524"/>
                      <a:pt x="1019" y="568"/>
                    </a:cubicBezTo>
                    <a:cubicBezTo>
                      <a:pt x="1743" y="568"/>
                      <a:pt x="1743" y="568"/>
                      <a:pt x="1743" y="568"/>
                    </a:cubicBezTo>
                    <a:cubicBezTo>
                      <a:pt x="1743" y="568"/>
                      <a:pt x="1743" y="568"/>
                      <a:pt x="1743" y="568"/>
                    </a:cubicBezTo>
                    <a:lnTo>
                      <a:pt x="3070" y="568"/>
                    </a:lnTo>
                    <a:close/>
                  </a:path>
                </a:pathLst>
              </a:custGeom>
              <a:solidFill>
                <a:schemeClr val="accent2">
                  <a:lumMod val="60000"/>
                  <a:lumOff val="40000"/>
                  <a:alpha val="80000"/>
                </a:schemeClr>
              </a:solidFill>
              <a:ln>
                <a:noFill/>
              </a:ln>
            </p:spPr>
            <p:txBody>
              <a:bodyPr vert="horz" wrap="square" lIns="91440" tIns="45720" rIns="91440" bIns="45720" numCol="1" anchor="t" anchorCtr="0" compatLnSpc="1"/>
              <a:lstStyle/>
              <a:p>
                <a:endParaRPr lang="zh-CN" altLang="en-US"/>
              </a:p>
            </p:txBody>
          </p:sp>
        </p:grpSp>
      </p:grpSp>
      <p:sp>
        <p:nvSpPr>
          <p:cNvPr id="2" name="标题 1"/>
          <p:cNvSpPr>
            <a:spLocks noGrp="1"/>
          </p:cNvSpPr>
          <p:nvPr>
            <p:ph type="title"/>
            <p:custDataLst>
              <p:tags r:id="rId3"/>
            </p:custDataLst>
          </p:nvPr>
        </p:nvSpPr>
        <p:spPr>
          <a:xfrm>
            <a:off x="612000" y="781200"/>
            <a:ext cx="10976400" cy="626400"/>
          </a:xfrm>
        </p:spPr>
        <p:txBody>
          <a:bodyPr wrap="square" anchor="ctr">
            <a:normAutofit/>
          </a:bodyPr>
          <a:lstStyle>
            <a:lvl1pPr algn="ctr">
              <a:defRPr sz="3600" baseline="0">
                <a:solidFill>
                  <a:schemeClr val="tx1"/>
                </a:solidFill>
                <a:latin typeface="Arial" panose="020B0604020202020204" pitchFamily="34" charset="0"/>
                <a:ea typeface="微软雅黑" panose="020B0503020204020204" pitchFamily="34" charset="-122"/>
              </a:defRPr>
            </a:lvl1pPr>
          </a:lstStyle>
          <a:p>
            <a:r>
              <a:rPr lang="zh-CN" altLang="en-US"/>
              <a:t>单击此处编辑母版标题样式</a:t>
            </a:r>
          </a:p>
        </p:txBody>
      </p:sp>
      <p:sp>
        <p:nvSpPr>
          <p:cNvPr id="3" name="日期占位符 2"/>
          <p:cNvSpPr>
            <a:spLocks noGrp="1"/>
          </p:cNvSpPr>
          <p:nvPr>
            <p:ph type="dt" sz="half" idx="10"/>
            <p:custDataLst>
              <p:tags r:id="rId4"/>
            </p:custDataLst>
          </p:nvPr>
        </p:nvSpPr>
        <p:spPr/>
        <p:txBody>
          <a:bodyPr wrap="square">
            <a:normAutofit/>
          </a:bodyPr>
          <a:lstStyle>
            <a:lvl1pPr>
              <a:defRPr>
                <a:latin typeface="Arial" panose="020B0604020202020204" pitchFamily="34" charset="0"/>
                <a:ea typeface="微软雅黑" panose="020B0503020204020204" pitchFamily="34" charset="-122"/>
              </a:defRPr>
            </a:lvl1pPr>
          </a:lstStyle>
          <a:p>
            <a:fld id="{760FBDFE-C587-4B4C-A407-44438C67B59E}" type="datetimeFigureOut">
              <a:rPr lang="zh-CN" altLang="en-US" smtClean="0"/>
              <a:t>2022/3/17</a:t>
            </a:fld>
            <a:endParaRPr lang="zh-CN" altLang="en-US"/>
          </a:p>
        </p:txBody>
      </p:sp>
      <p:sp>
        <p:nvSpPr>
          <p:cNvPr id="4" name="页脚占位符 3"/>
          <p:cNvSpPr>
            <a:spLocks noGrp="1"/>
          </p:cNvSpPr>
          <p:nvPr>
            <p:ph type="ftr" sz="quarter" idx="11"/>
            <p:custDataLst>
              <p:tags r:id="rId5"/>
            </p:custDataLst>
          </p:nvPr>
        </p:nvSpPr>
        <p:spPr/>
        <p:txBody>
          <a:bodyPr wrap="square">
            <a:normAutofit/>
          </a:bodyPr>
          <a:lstStyle>
            <a:lvl1pPr>
              <a:defRPr>
                <a:latin typeface="Arial" panose="020B0604020202020204" pitchFamily="34" charset="0"/>
                <a:ea typeface="微软雅黑" panose="020B0503020204020204" pitchFamily="34" charset="-122"/>
              </a:defRPr>
            </a:lvl1pPr>
          </a:lstStyle>
          <a:p>
            <a:endParaRPr lang="zh-CN" altLang="en-US" dirty="0"/>
          </a:p>
        </p:txBody>
      </p:sp>
      <p:sp>
        <p:nvSpPr>
          <p:cNvPr id="5" name="灯片编号占位符 4"/>
          <p:cNvSpPr>
            <a:spLocks noGrp="1"/>
          </p:cNvSpPr>
          <p:nvPr>
            <p:ph type="sldNum" sz="quarter" idx="12"/>
            <p:custDataLst>
              <p:tags r:id="rId6"/>
            </p:custDataLst>
          </p:nvPr>
        </p:nvSpPr>
        <p:spPr/>
        <p:txBody>
          <a:bodyPr wrap="square">
            <a:normAutofit/>
          </a:bodyPr>
          <a:lstStyle>
            <a:lvl1pPr>
              <a:defRPr>
                <a:latin typeface="Arial" panose="020B0604020202020204" pitchFamily="34" charset="0"/>
                <a:ea typeface="微软雅黑" panose="020B0503020204020204" pitchFamily="34" charset="-122"/>
              </a:defRPr>
            </a:lvl1pPr>
          </a:lstStyle>
          <a:p>
            <a:fld id="{49AE70B2-8BF9-45C0-BB95-33D1B9D3A854}" type="slidenum">
              <a:rPr lang="zh-CN" altLang="en-US" smtClean="0"/>
              <a:t>‹#›</a:t>
            </a:fld>
            <a:endParaRPr lang="zh-CN" altLang="en-US" dirty="0"/>
          </a:p>
        </p:txBody>
      </p:sp>
      <p:sp>
        <p:nvSpPr>
          <p:cNvPr id="7" name="文本占位符 6"/>
          <p:cNvSpPr>
            <a:spLocks noGrp="1"/>
          </p:cNvSpPr>
          <p:nvPr>
            <p:ph type="body" sz="quarter" idx="13"/>
            <p:custDataLst>
              <p:tags r:id="rId7"/>
            </p:custDataLst>
          </p:nvPr>
        </p:nvSpPr>
        <p:spPr>
          <a:xfrm>
            <a:off x="612000" y="1659600"/>
            <a:ext cx="10975975" cy="828000"/>
          </a:xfrm>
        </p:spPr>
        <p:txBody>
          <a:bodyPr wrap="square">
            <a:normAutofit/>
          </a:bodyPr>
          <a:lstStyle>
            <a:lvl1pPr algn="ctr">
              <a:defRPr baseline="0">
                <a:solidFill>
                  <a:schemeClr val="tx1"/>
                </a:solidFill>
                <a:latin typeface="Arial" panose="020B0604020202020204" pitchFamily="34" charset="0"/>
                <a:ea typeface="微软雅黑" panose="020B0503020204020204" pitchFamily="34" charset="-122"/>
              </a:defRPr>
            </a:lvl1pPr>
          </a:lstStyle>
          <a:p>
            <a:pPr lvl="0"/>
            <a:r>
              <a:rPr lang="zh-CN" altLang="en-US" dirty="0"/>
              <a:t>单击此处编辑母版文本样式</a:t>
            </a:r>
          </a:p>
        </p:txBody>
      </p:sp>
      <p:sp>
        <p:nvSpPr>
          <p:cNvPr id="9" name="内容占位符 8"/>
          <p:cNvSpPr>
            <a:spLocks noGrp="1"/>
          </p:cNvSpPr>
          <p:nvPr>
            <p:ph sz="quarter" idx="14"/>
            <p:custDataLst>
              <p:tags r:id="rId8"/>
            </p:custDataLst>
          </p:nvPr>
        </p:nvSpPr>
        <p:spPr>
          <a:xfrm>
            <a:off x="612775" y="2808000"/>
            <a:ext cx="10965600" cy="3430800"/>
          </a:xfrm>
        </p:spPr>
        <p:txBody>
          <a:bodyPr wrap="square">
            <a:normAutofit/>
          </a:bodyPr>
          <a:lstStyle>
            <a:lvl1pPr>
              <a:defRPr baseline="0">
                <a:solidFill>
                  <a:schemeClr val="tx1"/>
                </a:solidFill>
                <a:latin typeface="Arial" panose="020B0604020202020204" pitchFamily="34" charset="0"/>
                <a:ea typeface="微软雅黑" panose="020B0503020204020204" pitchFamily="34" charset="-122"/>
              </a:defRPr>
            </a:lvl1pPr>
            <a:lvl2pPr>
              <a:defRPr baseline="0">
                <a:solidFill>
                  <a:schemeClr val="tx1"/>
                </a:solidFill>
                <a:latin typeface="Arial" panose="020B0604020202020204" pitchFamily="34" charset="0"/>
                <a:ea typeface="微软雅黑" panose="020B0503020204020204" pitchFamily="34" charset="-122"/>
              </a:defRPr>
            </a:lvl2pPr>
            <a:lvl3pPr>
              <a:defRPr baseline="0">
                <a:solidFill>
                  <a:schemeClr val="tx1"/>
                </a:solidFill>
                <a:latin typeface="Arial" panose="020B0604020202020204" pitchFamily="34" charset="0"/>
                <a:ea typeface="微软雅黑" panose="020B0503020204020204" pitchFamily="34" charset="-122"/>
              </a:defRPr>
            </a:lvl3pPr>
            <a:lvl4pPr>
              <a:defRPr baseline="0">
                <a:solidFill>
                  <a:schemeClr val="tx1"/>
                </a:solidFill>
                <a:latin typeface="Arial" panose="020B0604020202020204" pitchFamily="34" charset="0"/>
                <a:ea typeface="微软雅黑" panose="020B0503020204020204" pitchFamily="34" charset="-122"/>
              </a:defRPr>
            </a:lvl4pPr>
            <a:lvl5pPr>
              <a:defRPr baseline="0">
                <a:solidFill>
                  <a:schemeClr val="tx1"/>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下上">
    <p:bg>
      <p:bgPr>
        <a:solidFill>
          <a:schemeClr val="bg2"/>
        </a:solidFill>
        <a:effectLst/>
      </p:bgPr>
    </p:bg>
    <p:spTree>
      <p:nvGrpSpPr>
        <p:cNvPr id="1" name=""/>
        <p:cNvGrpSpPr/>
        <p:nvPr/>
      </p:nvGrpSpPr>
      <p:grpSpPr>
        <a:xfrm>
          <a:off x="0" y="0"/>
          <a:ext cx="0" cy="0"/>
          <a:chOff x="0" y="0"/>
          <a:chExt cx="0" cy="0"/>
        </a:xfrm>
      </p:grpSpPr>
      <p:sp>
        <p:nvSpPr>
          <p:cNvPr id="11" name="矩形 10"/>
          <p:cNvSpPr/>
          <p:nvPr>
            <p:custDataLst>
              <p:tags r:id="rId1"/>
            </p:custDataLst>
          </p:nvPr>
        </p:nvSpPr>
        <p:spPr>
          <a:xfrm>
            <a:off x="0" y="5028971"/>
            <a:ext cx="12192000" cy="1829029"/>
          </a:xfrm>
          <a:prstGeom prst="rect">
            <a:avLst/>
          </a:prstGeom>
          <a:solidFill>
            <a:schemeClr val="tx2"/>
          </a:solidFill>
          <a:ln w="12700" cap="flat" cmpd="sng" algn="ctr">
            <a:solidFill>
              <a:schemeClr val="accent1">
                <a:shade val="50000"/>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endParaRPr lang="zh-CN" altLang="en-US"/>
          </a:p>
        </p:txBody>
      </p:sp>
      <p:grpSp>
        <p:nvGrpSpPr>
          <p:cNvPr id="16" name="组合 15"/>
          <p:cNvGrpSpPr/>
          <p:nvPr>
            <p:custDataLst>
              <p:tags r:id="rId2"/>
            </p:custDataLst>
          </p:nvPr>
        </p:nvGrpSpPr>
        <p:grpSpPr>
          <a:xfrm>
            <a:off x="131041" y="106151"/>
            <a:ext cx="11929918" cy="160185"/>
            <a:chOff x="131041" y="390273"/>
            <a:chExt cx="11929918" cy="160185"/>
          </a:xfrm>
        </p:grpSpPr>
        <p:grpSp>
          <p:nvGrpSpPr>
            <p:cNvPr id="17" name="组合 16"/>
            <p:cNvGrpSpPr/>
            <p:nvPr/>
          </p:nvGrpSpPr>
          <p:grpSpPr>
            <a:xfrm>
              <a:off x="131041" y="390663"/>
              <a:ext cx="624118" cy="159795"/>
              <a:chOff x="131041" y="6019911"/>
              <a:chExt cx="624118" cy="144389"/>
            </a:xfrm>
          </p:grpSpPr>
          <p:sp>
            <p:nvSpPr>
              <p:cNvPr id="21" name="任意多边形: 形状 20"/>
              <p:cNvSpPr/>
              <p:nvPr>
                <p:custDataLst>
                  <p:tags r:id="rId11"/>
                </p:custDataLst>
              </p:nvPr>
            </p:nvSpPr>
            <p:spPr bwMode="auto">
              <a:xfrm>
                <a:off x="131041" y="6022293"/>
                <a:ext cx="368896" cy="142007"/>
              </a:xfrm>
              <a:custGeom>
                <a:avLst/>
                <a:gdLst>
                  <a:gd name="connsiteX0" fmla="*/ 0 w 5620926"/>
                  <a:gd name="connsiteY0" fmla="*/ 0 h 1360210"/>
                  <a:gd name="connsiteX1" fmla="*/ 2774969 w 5620926"/>
                  <a:gd name="connsiteY1" fmla="*/ 0 h 1360210"/>
                  <a:gd name="connsiteX2" fmla="*/ 2957526 w 5620926"/>
                  <a:gd name="connsiteY2" fmla="*/ 0 h 1360210"/>
                  <a:gd name="connsiteX3" fmla="*/ 2957526 w 5620926"/>
                  <a:gd name="connsiteY3" fmla="*/ 3811 h 1360210"/>
                  <a:gd name="connsiteX4" fmla="*/ 3200267 w 5620926"/>
                  <a:gd name="connsiteY4" fmla="*/ 3811 h 1360210"/>
                  <a:gd name="connsiteX5" fmla="*/ 4750630 w 5620926"/>
                  <a:gd name="connsiteY5" fmla="*/ 682011 h 1360210"/>
                  <a:gd name="connsiteX6" fmla="*/ 5620926 w 5620926"/>
                  <a:gd name="connsiteY6" fmla="*/ 1360210 h 1360210"/>
                  <a:gd name="connsiteX7" fmla="*/ 2845957 w 5620926"/>
                  <a:gd name="connsiteY7" fmla="*/ 1360210 h 1360210"/>
                  <a:gd name="connsiteX8" fmla="*/ 2663400 w 5620926"/>
                  <a:gd name="connsiteY8" fmla="*/ 1360210 h 1360210"/>
                  <a:gd name="connsiteX9" fmla="*/ 2663400 w 5620926"/>
                  <a:gd name="connsiteY9" fmla="*/ 1356399 h 1360210"/>
                  <a:gd name="connsiteX10" fmla="*/ 2420659 w 5620926"/>
                  <a:gd name="connsiteY10" fmla="*/ 1356399 h 1360210"/>
                  <a:gd name="connsiteX11" fmla="*/ 870296 w 5620926"/>
                  <a:gd name="connsiteY11" fmla="*/ 678199 h 1360210"/>
                  <a:gd name="connsiteX12" fmla="*/ 0 w 5620926"/>
                  <a:gd name="connsiteY12" fmla="*/ 0 h 13602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620926" h="1360210">
                    <a:moveTo>
                      <a:pt x="0" y="0"/>
                    </a:moveTo>
                    <a:cubicBezTo>
                      <a:pt x="0" y="0"/>
                      <a:pt x="0" y="0"/>
                      <a:pt x="2774969" y="0"/>
                    </a:cubicBezTo>
                    <a:lnTo>
                      <a:pt x="2957526" y="0"/>
                    </a:lnTo>
                    <a:lnTo>
                      <a:pt x="2957526" y="3811"/>
                    </a:lnTo>
                    <a:lnTo>
                      <a:pt x="3200267" y="3811"/>
                    </a:lnTo>
                    <a:cubicBezTo>
                      <a:pt x="4027762" y="108884"/>
                      <a:pt x="4332127" y="213958"/>
                      <a:pt x="4750630" y="682011"/>
                    </a:cubicBezTo>
                    <a:cubicBezTo>
                      <a:pt x="5166755" y="1150064"/>
                      <a:pt x="5620926" y="1360210"/>
                      <a:pt x="5620926" y="1360210"/>
                    </a:cubicBezTo>
                    <a:cubicBezTo>
                      <a:pt x="5620926" y="1360210"/>
                      <a:pt x="5620926" y="1360210"/>
                      <a:pt x="2845957" y="1360210"/>
                    </a:cubicBezTo>
                    <a:lnTo>
                      <a:pt x="2663400" y="1360210"/>
                    </a:lnTo>
                    <a:lnTo>
                      <a:pt x="2663400" y="1356399"/>
                    </a:lnTo>
                    <a:lnTo>
                      <a:pt x="2420659" y="1356399"/>
                    </a:lnTo>
                    <a:cubicBezTo>
                      <a:pt x="1593164" y="1251326"/>
                      <a:pt x="1288799" y="1146252"/>
                      <a:pt x="870296" y="678199"/>
                    </a:cubicBezTo>
                    <a:cubicBezTo>
                      <a:pt x="454171" y="210146"/>
                      <a:pt x="0" y="0"/>
                      <a:pt x="0" y="0"/>
                    </a:cubicBezTo>
                    <a:close/>
                  </a:path>
                </a:pathLst>
              </a:custGeom>
              <a:solidFill>
                <a:schemeClr val="accent1">
                  <a:lumMod val="75000"/>
                </a:schemeClr>
              </a:solidFill>
              <a:ln>
                <a:noFill/>
              </a:ln>
            </p:spPr>
            <p:txBody>
              <a:bodyPr vert="horz" wrap="square" lIns="91440" tIns="45720" rIns="91440" bIns="45720" numCol="1" anchor="t" anchorCtr="0" compatLnSpc="1">
                <a:noAutofit/>
              </a:bodyPr>
              <a:lstStyle/>
              <a:p>
                <a:endParaRPr lang="zh-CN" altLang="en-US"/>
              </a:p>
            </p:txBody>
          </p:sp>
          <p:sp>
            <p:nvSpPr>
              <p:cNvPr id="23" name="Freeform 5"/>
              <p:cNvSpPr/>
              <p:nvPr>
                <p:custDataLst>
                  <p:tags r:id="rId12"/>
                </p:custDataLst>
              </p:nvPr>
            </p:nvSpPr>
            <p:spPr bwMode="auto">
              <a:xfrm>
                <a:off x="277969" y="6019911"/>
                <a:ext cx="477190" cy="144000"/>
              </a:xfrm>
              <a:custGeom>
                <a:avLst/>
                <a:gdLst>
                  <a:gd name="T0" fmla="*/ 3070 w 3070"/>
                  <a:gd name="T1" fmla="*/ 568 h 568"/>
                  <a:gd name="T2" fmla="*/ 2703 w 3070"/>
                  <a:gd name="T3" fmla="*/ 284 h 568"/>
                  <a:gd name="T4" fmla="*/ 2052 w 3070"/>
                  <a:gd name="T5" fmla="*/ 0 h 568"/>
                  <a:gd name="T6" fmla="*/ 1328 w 3070"/>
                  <a:gd name="T7" fmla="*/ 0 h 568"/>
                  <a:gd name="T8" fmla="*/ 1328 w 3070"/>
                  <a:gd name="T9" fmla="*/ 0 h 568"/>
                  <a:gd name="T10" fmla="*/ 0 w 3070"/>
                  <a:gd name="T11" fmla="*/ 0 h 568"/>
                  <a:gd name="T12" fmla="*/ 367 w 3070"/>
                  <a:gd name="T13" fmla="*/ 284 h 568"/>
                  <a:gd name="T14" fmla="*/ 1019 w 3070"/>
                  <a:gd name="T15" fmla="*/ 568 h 568"/>
                  <a:gd name="T16" fmla="*/ 1743 w 3070"/>
                  <a:gd name="T17" fmla="*/ 568 h 568"/>
                  <a:gd name="T18" fmla="*/ 1743 w 3070"/>
                  <a:gd name="T19" fmla="*/ 568 h 568"/>
                  <a:gd name="T20" fmla="*/ 3070 w 3070"/>
                  <a:gd name="T21" fmla="*/ 568 h 5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70" h="568">
                    <a:moveTo>
                      <a:pt x="3070" y="568"/>
                    </a:moveTo>
                    <a:cubicBezTo>
                      <a:pt x="3070" y="568"/>
                      <a:pt x="2879" y="480"/>
                      <a:pt x="2703" y="284"/>
                    </a:cubicBezTo>
                    <a:cubicBezTo>
                      <a:pt x="2528" y="88"/>
                      <a:pt x="2400" y="44"/>
                      <a:pt x="2052" y="0"/>
                    </a:cubicBezTo>
                    <a:cubicBezTo>
                      <a:pt x="1328" y="0"/>
                      <a:pt x="1328" y="0"/>
                      <a:pt x="1328" y="0"/>
                    </a:cubicBezTo>
                    <a:cubicBezTo>
                      <a:pt x="1328" y="0"/>
                      <a:pt x="1328" y="0"/>
                      <a:pt x="1328" y="0"/>
                    </a:cubicBezTo>
                    <a:cubicBezTo>
                      <a:pt x="0" y="0"/>
                      <a:pt x="0" y="0"/>
                      <a:pt x="0" y="0"/>
                    </a:cubicBezTo>
                    <a:cubicBezTo>
                      <a:pt x="0" y="0"/>
                      <a:pt x="191" y="88"/>
                      <a:pt x="367" y="284"/>
                    </a:cubicBezTo>
                    <a:cubicBezTo>
                      <a:pt x="543" y="480"/>
                      <a:pt x="671" y="524"/>
                      <a:pt x="1019" y="568"/>
                    </a:cubicBezTo>
                    <a:cubicBezTo>
                      <a:pt x="1743" y="568"/>
                      <a:pt x="1743" y="568"/>
                      <a:pt x="1743" y="568"/>
                    </a:cubicBezTo>
                    <a:cubicBezTo>
                      <a:pt x="1743" y="568"/>
                      <a:pt x="1743" y="568"/>
                      <a:pt x="1743" y="568"/>
                    </a:cubicBezTo>
                    <a:lnTo>
                      <a:pt x="3070" y="568"/>
                    </a:lnTo>
                    <a:close/>
                  </a:path>
                </a:pathLst>
              </a:custGeom>
              <a:solidFill>
                <a:schemeClr val="accent2">
                  <a:lumMod val="60000"/>
                  <a:lumOff val="40000"/>
                  <a:alpha val="80000"/>
                </a:schemeClr>
              </a:solidFill>
              <a:ln>
                <a:noFill/>
              </a:ln>
            </p:spPr>
            <p:txBody>
              <a:bodyPr vert="horz" wrap="square" lIns="91440" tIns="45720" rIns="91440" bIns="45720" numCol="1" anchor="t" anchorCtr="0" compatLnSpc="1"/>
              <a:lstStyle/>
              <a:p>
                <a:endParaRPr lang="zh-CN" altLang="en-US"/>
              </a:p>
            </p:txBody>
          </p:sp>
        </p:grpSp>
        <p:grpSp>
          <p:nvGrpSpPr>
            <p:cNvPr id="18" name="组合 17"/>
            <p:cNvGrpSpPr/>
            <p:nvPr/>
          </p:nvGrpSpPr>
          <p:grpSpPr>
            <a:xfrm rot="10800000">
              <a:off x="11436841" y="390273"/>
              <a:ext cx="624118" cy="159795"/>
              <a:chOff x="131041" y="6019911"/>
              <a:chExt cx="624118" cy="144389"/>
            </a:xfrm>
          </p:grpSpPr>
          <p:sp>
            <p:nvSpPr>
              <p:cNvPr id="19" name="任意多边形: 形状 18"/>
              <p:cNvSpPr/>
              <p:nvPr>
                <p:custDataLst>
                  <p:tags r:id="rId9"/>
                </p:custDataLst>
              </p:nvPr>
            </p:nvSpPr>
            <p:spPr bwMode="auto">
              <a:xfrm>
                <a:off x="131041" y="6022293"/>
                <a:ext cx="368896" cy="142007"/>
              </a:xfrm>
              <a:custGeom>
                <a:avLst/>
                <a:gdLst>
                  <a:gd name="connsiteX0" fmla="*/ 0 w 5620926"/>
                  <a:gd name="connsiteY0" fmla="*/ 0 h 1360210"/>
                  <a:gd name="connsiteX1" fmla="*/ 2774969 w 5620926"/>
                  <a:gd name="connsiteY1" fmla="*/ 0 h 1360210"/>
                  <a:gd name="connsiteX2" fmla="*/ 2957526 w 5620926"/>
                  <a:gd name="connsiteY2" fmla="*/ 0 h 1360210"/>
                  <a:gd name="connsiteX3" fmla="*/ 2957526 w 5620926"/>
                  <a:gd name="connsiteY3" fmla="*/ 3811 h 1360210"/>
                  <a:gd name="connsiteX4" fmla="*/ 3200267 w 5620926"/>
                  <a:gd name="connsiteY4" fmla="*/ 3811 h 1360210"/>
                  <a:gd name="connsiteX5" fmla="*/ 4750630 w 5620926"/>
                  <a:gd name="connsiteY5" fmla="*/ 682011 h 1360210"/>
                  <a:gd name="connsiteX6" fmla="*/ 5620926 w 5620926"/>
                  <a:gd name="connsiteY6" fmla="*/ 1360210 h 1360210"/>
                  <a:gd name="connsiteX7" fmla="*/ 2845957 w 5620926"/>
                  <a:gd name="connsiteY7" fmla="*/ 1360210 h 1360210"/>
                  <a:gd name="connsiteX8" fmla="*/ 2663400 w 5620926"/>
                  <a:gd name="connsiteY8" fmla="*/ 1360210 h 1360210"/>
                  <a:gd name="connsiteX9" fmla="*/ 2663400 w 5620926"/>
                  <a:gd name="connsiteY9" fmla="*/ 1356399 h 1360210"/>
                  <a:gd name="connsiteX10" fmla="*/ 2420659 w 5620926"/>
                  <a:gd name="connsiteY10" fmla="*/ 1356399 h 1360210"/>
                  <a:gd name="connsiteX11" fmla="*/ 870296 w 5620926"/>
                  <a:gd name="connsiteY11" fmla="*/ 678199 h 1360210"/>
                  <a:gd name="connsiteX12" fmla="*/ 0 w 5620926"/>
                  <a:gd name="connsiteY12" fmla="*/ 0 h 13602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620926" h="1360210">
                    <a:moveTo>
                      <a:pt x="0" y="0"/>
                    </a:moveTo>
                    <a:cubicBezTo>
                      <a:pt x="0" y="0"/>
                      <a:pt x="0" y="0"/>
                      <a:pt x="2774969" y="0"/>
                    </a:cubicBezTo>
                    <a:lnTo>
                      <a:pt x="2957526" y="0"/>
                    </a:lnTo>
                    <a:lnTo>
                      <a:pt x="2957526" y="3811"/>
                    </a:lnTo>
                    <a:lnTo>
                      <a:pt x="3200267" y="3811"/>
                    </a:lnTo>
                    <a:cubicBezTo>
                      <a:pt x="4027762" y="108884"/>
                      <a:pt x="4332127" y="213958"/>
                      <a:pt x="4750630" y="682011"/>
                    </a:cubicBezTo>
                    <a:cubicBezTo>
                      <a:pt x="5166755" y="1150064"/>
                      <a:pt x="5620926" y="1360210"/>
                      <a:pt x="5620926" y="1360210"/>
                    </a:cubicBezTo>
                    <a:cubicBezTo>
                      <a:pt x="5620926" y="1360210"/>
                      <a:pt x="5620926" y="1360210"/>
                      <a:pt x="2845957" y="1360210"/>
                    </a:cubicBezTo>
                    <a:lnTo>
                      <a:pt x="2663400" y="1360210"/>
                    </a:lnTo>
                    <a:lnTo>
                      <a:pt x="2663400" y="1356399"/>
                    </a:lnTo>
                    <a:lnTo>
                      <a:pt x="2420659" y="1356399"/>
                    </a:lnTo>
                    <a:cubicBezTo>
                      <a:pt x="1593164" y="1251326"/>
                      <a:pt x="1288799" y="1146252"/>
                      <a:pt x="870296" y="678199"/>
                    </a:cubicBezTo>
                    <a:cubicBezTo>
                      <a:pt x="454171" y="210146"/>
                      <a:pt x="0" y="0"/>
                      <a:pt x="0" y="0"/>
                    </a:cubicBezTo>
                    <a:close/>
                  </a:path>
                </a:pathLst>
              </a:custGeom>
              <a:solidFill>
                <a:schemeClr val="accent1">
                  <a:lumMod val="75000"/>
                </a:schemeClr>
              </a:solidFill>
              <a:ln>
                <a:noFill/>
              </a:ln>
            </p:spPr>
            <p:txBody>
              <a:bodyPr vert="horz" wrap="square" lIns="91440" tIns="45720" rIns="91440" bIns="45720" numCol="1" anchor="t" anchorCtr="0" compatLnSpc="1">
                <a:noAutofit/>
              </a:bodyPr>
              <a:lstStyle/>
              <a:p>
                <a:endParaRPr lang="zh-CN" altLang="en-US"/>
              </a:p>
            </p:txBody>
          </p:sp>
          <p:sp>
            <p:nvSpPr>
              <p:cNvPr id="20" name="Freeform 5"/>
              <p:cNvSpPr/>
              <p:nvPr>
                <p:custDataLst>
                  <p:tags r:id="rId10"/>
                </p:custDataLst>
              </p:nvPr>
            </p:nvSpPr>
            <p:spPr bwMode="auto">
              <a:xfrm>
                <a:off x="277969" y="6019911"/>
                <a:ext cx="477190" cy="144000"/>
              </a:xfrm>
              <a:custGeom>
                <a:avLst/>
                <a:gdLst>
                  <a:gd name="T0" fmla="*/ 3070 w 3070"/>
                  <a:gd name="T1" fmla="*/ 568 h 568"/>
                  <a:gd name="T2" fmla="*/ 2703 w 3070"/>
                  <a:gd name="T3" fmla="*/ 284 h 568"/>
                  <a:gd name="T4" fmla="*/ 2052 w 3070"/>
                  <a:gd name="T5" fmla="*/ 0 h 568"/>
                  <a:gd name="T6" fmla="*/ 1328 w 3070"/>
                  <a:gd name="T7" fmla="*/ 0 h 568"/>
                  <a:gd name="T8" fmla="*/ 1328 w 3070"/>
                  <a:gd name="T9" fmla="*/ 0 h 568"/>
                  <a:gd name="T10" fmla="*/ 0 w 3070"/>
                  <a:gd name="T11" fmla="*/ 0 h 568"/>
                  <a:gd name="T12" fmla="*/ 367 w 3070"/>
                  <a:gd name="T13" fmla="*/ 284 h 568"/>
                  <a:gd name="T14" fmla="*/ 1019 w 3070"/>
                  <a:gd name="T15" fmla="*/ 568 h 568"/>
                  <a:gd name="T16" fmla="*/ 1743 w 3070"/>
                  <a:gd name="T17" fmla="*/ 568 h 568"/>
                  <a:gd name="T18" fmla="*/ 1743 w 3070"/>
                  <a:gd name="T19" fmla="*/ 568 h 568"/>
                  <a:gd name="T20" fmla="*/ 3070 w 3070"/>
                  <a:gd name="T21" fmla="*/ 568 h 5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70" h="568">
                    <a:moveTo>
                      <a:pt x="3070" y="568"/>
                    </a:moveTo>
                    <a:cubicBezTo>
                      <a:pt x="3070" y="568"/>
                      <a:pt x="2879" y="480"/>
                      <a:pt x="2703" y="284"/>
                    </a:cubicBezTo>
                    <a:cubicBezTo>
                      <a:pt x="2528" y="88"/>
                      <a:pt x="2400" y="44"/>
                      <a:pt x="2052" y="0"/>
                    </a:cubicBezTo>
                    <a:cubicBezTo>
                      <a:pt x="1328" y="0"/>
                      <a:pt x="1328" y="0"/>
                      <a:pt x="1328" y="0"/>
                    </a:cubicBezTo>
                    <a:cubicBezTo>
                      <a:pt x="1328" y="0"/>
                      <a:pt x="1328" y="0"/>
                      <a:pt x="1328" y="0"/>
                    </a:cubicBezTo>
                    <a:cubicBezTo>
                      <a:pt x="0" y="0"/>
                      <a:pt x="0" y="0"/>
                      <a:pt x="0" y="0"/>
                    </a:cubicBezTo>
                    <a:cubicBezTo>
                      <a:pt x="0" y="0"/>
                      <a:pt x="191" y="88"/>
                      <a:pt x="367" y="284"/>
                    </a:cubicBezTo>
                    <a:cubicBezTo>
                      <a:pt x="543" y="480"/>
                      <a:pt x="671" y="524"/>
                      <a:pt x="1019" y="568"/>
                    </a:cubicBezTo>
                    <a:cubicBezTo>
                      <a:pt x="1743" y="568"/>
                      <a:pt x="1743" y="568"/>
                      <a:pt x="1743" y="568"/>
                    </a:cubicBezTo>
                    <a:cubicBezTo>
                      <a:pt x="1743" y="568"/>
                      <a:pt x="1743" y="568"/>
                      <a:pt x="1743" y="568"/>
                    </a:cubicBezTo>
                    <a:lnTo>
                      <a:pt x="3070" y="568"/>
                    </a:lnTo>
                    <a:close/>
                  </a:path>
                </a:pathLst>
              </a:custGeom>
              <a:solidFill>
                <a:schemeClr val="accent2">
                  <a:lumMod val="60000"/>
                  <a:lumOff val="40000"/>
                  <a:alpha val="80000"/>
                </a:schemeClr>
              </a:solidFill>
              <a:ln>
                <a:noFill/>
              </a:ln>
            </p:spPr>
            <p:txBody>
              <a:bodyPr vert="horz" wrap="square" lIns="91440" tIns="45720" rIns="91440" bIns="45720" numCol="1" anchor="t" anchorCtr="0" compatLnSpc="1"/>
              <a:lstStyle/>
              <a:p>
                <a:endParaRPr lang="zh-CN" altLang="en-US"/>
              </a:p>
            </p:txBody>
          </p:sp>
        </p:grpSp>
      </p:grpSp>
      <p:sp>
        <p:nvSpPr>
          <p:cNvPr id="2" name="标题 1"/>
          <p:cNvSpPr>
            <a:spLocks noGrp="1"/>
          </p:cNvSpPr>
          <p:nvPr>
            <p:ph type="title"/>
            <p:custDataLst>
              <p:tags r:id="rId3"/>
            </p:custDataLst>
          </p:nvPr>
        </p:nvSpPr>
        <p:spPr>
          <a:xfrm>
            <a:off x="604800" y="669600"/>
            <a:ext cx="10976400" cy="565200"/>
          </a:xfrm>
        </p:spPr>
        <p:txBody>
          <a:bodyPr wrap="square" anchor="ctr" anchorCtr="0">
            <a:normAutofit/>
          </a:bodyPr>
          <a:lstStyle>
            <a:lvl1pPr algn="ctr">
              <a:defRPr sz="3200" baseline="0">
                <a:solidFill>
                  <a:schemeClr val="tx1"/>
                </a:solidFill>
                <a:latin typeface="Arial" panose="020B0604020202020204" pitchFamily="34" charset="0"/>
                <a:ea typeface="微软雅黑" panose="020B0503020204020204" pitchFamily="34" charset="-122"/>
              </a:defRPr>
            </a:lvl1pPr>
          </a:lstStyle>
          <a:p>
            <a:r>
              <a:rPr lang="zh-CN" altLang="en-US" dirty="0"/>
              <a:t>单击此处编辑母版标题样式</a:t>
            </a:r>
          </a:p>
        </p:txBody>
      </p:sp>
      <p:sp>
        <p:nvSpPr>
          <p:cNvPr id="3" name="日期占位符 2"/>
          <p:cNvSpPr>
            <a:spLocks noGrp="1"/>
          </p:cNvSpPr>
          <p:nvPr>
            <p:ph type="dt" sz="half" idx="10"/>
            <p:custDataLst>
              <p:tags r:id="rId4"/>
            </p:custDataLst>
          </p:nvPr>
        </p:nvSpPr>
        <p:spPr/>
        <p:txBody>
          <a:bodyPr wrap="square">
            <a:normAutofit/>
          </a:bodyPr>
          <a:lstStyle>
            <a:lvl1pPr>
              <a:defRPr>
                <a:latin typeface="Arial" panose="020B0604020202020204" pitchFamily="34" charset="0"/>
                <a:ea typeface="微软雅黑" panose="020B0503020204020204" pitchFamily="34" charset="-122"/>
              </a:defRPr>
            </a:lvl1pPr>
          </a:lstStyle>
          <a:p>
            <a:fld id="{760FBDFE-C587-4B4C-A407-44438C67B59E}" type="datetimeFigureOut">
              <a:rPr lang="zh-CN" altLang="en-US" smtClean="0"/>
              <a:t>2022/3/17</a:t>
            </a:fld>
            <a:endParaRPr lang="zh-CN" altLang="en-US"/>
          </a:p>
        </p:txBody>
      </p:sp>
      <p:sp>
        <p:nvSpPr>
          <p:cNvPr id="4" name="页脚占位符 3"/>
          <p:cNvSpPr>
            <a:spLocks noGrp="1"/>
          </p:cNvSpPr>
          <p:nvPr>
            <p:ph type="ftr" sz="quarter" idx="11"/>
            <p:custDataLst>
              <p:tags r:id="rId5"/>
            </p:custDataLst>
          </p:nvPr>
        </p:nvSpPr>
        <p:spPr/>
        <p:txBody>
          <a:bodyPr wrap="square">
            <a:normAutofit/>
          </a:bodyPr>
          <a:lstStyle>
            <a:lvl1pPr>
              <a:defRPr>
                <a:latin typeface="Arial" panose="020B0604020202020204" pitchFamily="34" charset="0"/>
                <a:ea typeface="微软雅黑" panose="020B0503020204020204" pitchFamily="34" charset="-122"/>
              </a:defRPr>
            </a:lvl1pPr>
          </a:lstStyle>
          <a:p>
            <a:endParaRPr lang="zh-CN" altLang="en-US" dirty="0"/>
          </a:p>
        </p:txBody>
      </p:sp>
      <p:sp>
        <p:nvSpPr>
          <p:cNvPr id="5" name="灯片编号占位符 4"/>
          <p:cNvSpPr>
            <a:spLocks noGrp="1"/>
          </p:cNvSpPr>
          <p:nvPr>
            <p:ph type="sldNum" sz="quarter" idx="12"/>
            <p:custDataLst>
              <p:tags r:id="rId6"/>
            </p:custDataLst>
          </p:nvPr>
        </p:nvSpPr>
        <p:spPr/>
        <p:txBody>
          <a:bodyPr wrap="square">
            <a:normAutofit/>
          </a:bodyPr>
          <a:lstStyle>
            <a:lvl1pPr>
              <a:defRPr>
                <a:latin typeface="Arial" panose="020B0604020202020204" pitchFamily="34" charset="0"/>
                <a:ea typeface="微软雅黑" panose="020B0503020204020204" pitchFamily="34" charset="-122"/>
              </a:defRPr>
            </a:lvl1pPr>
          </a:lstStyle>
          <a:p>
            <a:fld id="{49AE70B2-8BF9-45C0-BB95-33D1B9D3A854}" type="slidenum">
              <a:rPr lang="zh-CN" altLang="en-US" smtClean="0"/>
              <a:t>‹#›</a:t>
            </a:fld>
            <a:endParaRPr lang="zh-CN" altLang="en-US" dirty="0"/>
          </a:p>
        </p:txBody>
      </p:sp>
      <p:sp>
        <p:nvSpPr>
          <p:cNvPr id="7" name="内容占位符 6"/>
          <p:cNvSpPr>
            <a:spLocks noGrp="1"/>
          </p:cNvSpPr>
          <p:nvPr>
            <p:ph sz="quarter" idx="13"/>
            <p:custDataLst>
              <p:tags r:id="rId7"/>
            </p:custDataLst>
          </p:nvPr>
        </p:nvSpPr>
        <p:spPr>
          <a:xfrm>
            <a:off x="604837" y="1681200"/>
            <a:ext cx="10990800" cy="3211200"/>
          </a:xfrm>
        </p:spPr>
        <p:txBody>
          <a:bodyPr wrap="square">
            <a:normAutofit/>
          </a:bodyPr>
          <a:lstStyle>
            <a:lvl1pPr>
              <a:defRPr baseline="0">
                <a:solidFill>
                  <a:schemeClr val="tx1"/>
                </a:solidFill>
                <a:latin typeface="Arial" panose="020B0604020202020204" pitchFamily="34" charset="0"/>
                <a:ea typeface="微软雅黑" panose="020B0503020204020204" pitchFamily="34" charset="-122"/>
              </a:defRPr>
            </a:lvl1pPr>
            <a:lvl2pPr>
              <a:defRPr baseline="0">
                <a:solidFill>
                  <a:schemeClr val="tx1"/>
                </a:solidFill>
                <a:latin typeface="Arial" panose="020B0604020202020204" pitchFamily="34" charset="0"/>
                <a:ea typeface="微软雅黑" panose="020B0503020204020204" pitchFamily="34" charset="-122"/>
              </a:defRPr>
            </a:lvl2pPr>
            <a:lvl3pPr>
              <a:defRPr baseline="0">
                <a:solidFill>
                  <a:schemeClr val="tx1"/>
                </a:solidFill>
                <a:latin typeface="Arial" panose="020B0604020202020204" pitchFamily="34" charset="0"/>
                <a:ea typeface="微软雅黑" panose="020B0503020204020204" pitchFamily="34" charset="-122"/>
              </a:defRPr>
            </a:lvl3pPr>
            <a:lvl4pPr>
              <a:defRPr baseline="0">
                <a:solidFill>
                  <a:schemeClr val="tx1"/>
                </a:solidFill>
                <a:latin typeface="Arial" panose="020B0604020202020204" pitchFamily="34" charset="0"/>
                <a:ea typeface="微软雅黑" panose="020B0503020204020204" pitchFamily="34" charset="-122"/>
              </a:defRPr>
            </a:lvl4pPr>
            <a:lvl5pPr>
              <a:defRPr baseline="0">
                <a:solidFill>
                  <a:schemeClr val="tx1"/>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9" name="文本占位符 8"/>
          <p:cNvSpPr>
            <a:spLocks noGrp="1"/>
          </p:cNvSpPr>
          <p:nvPr>
            <p:ph type="body" sz="quarter" idx="14"/>
            <p:custDataLst>
              <p:tags r:id="rId8"/>
            </p:custDataLst>
          </p:nvPr>
        </p:nvSpPr>
        <p:spPr>
          <a:xfrm>
            <a:off x="594000" y="5180400"/>
            <a:ext cx="11001600" cy="1011600"/>
          </a:xfrm>
        </p:spPr>
        <p:txBody>
          <a:bodyPr wrap="square">
            <a:normAutofit/>
          </a:bodyPr>
          <a:lstStyle>
            <a:lvl1pPr>
              <a:defRPr baseline="0">
                <a:solidFill>
                  <a:schemeClr val="tx1"/>
                </a:solidFill>
                <a:latin typeface="Arial" panose="020B0604020202020204" pitchFamily="34" charset="0"/>
                <a:ea typeface="微软雅黑" panose="020B0503020204020204" pitchFamily="34" charset="-122"/>
              </a:defRPr>
            </a:lvl1pPr>
          </a:lstStyle>
          <a:p>
            <a:pPr lvl="0"/>
            <a:r>
              <a:rPr lang="zh-CN" altLang="en-US" dirty="0"/>
              <a:t>单击此处编辑母版文本样式</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导航">
    <p:bg>
      <p:bgPr>
        <a:solidFill>
          <a:schemeClr val="bg2"/>
        </a:solidFill>
        <a:effectLst/>
      </p:bgPr>
    </p:bg>
    <p:spTree>
      <p:nvGrpSpPr>
        <p:cNvPr id="1" name=""/>
        <p:cNvGrpSpPr/>
        <p:nvPr/>
      </p:nvGrpSpPr>
      <p:grpSpPr>
        <a:xfrm>
          <a:off x="0" y="0"/>
          <a:ext cx="0" cy="0"/>
          <a:chOff x="0" y="0"/>
          <a:chExt cx="0" cy="0"/>
        </a:xfrm>
      </p:grpSpPr>
      <p:sp>
        <p:nvSpPr>
          <p:cNvPr id="14" name="矩形 13"/>
          <p:cNvSpPr/>
          <p:nvPr>
            <p:custDataLst>
              <p:tags r:id="rId1"/>
            </p:custDataLst>
          </p:nvPr>
        </p:nvSpPr>
        <p:spPr>
          <a:xfrm>
            <a:off x="0" y="0"/>
            <a:ext cx="12192000" cy="914400"/>
          </a:xfrm>
          <a:prstGeom prst="rect">
            <a:avLst/>
          </a:prstGeom>
          <a:solidFill>
            <a:schemeClr val="tx2"/>
          </a:solidFill>
          <a:ln w="12700" cap="flat" cmpd="sng" algn="ctr">
            <a:solidFill>
              <a:schemeClr val="accent1">
                <a:shade val="50000"/>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endParaRPr lang="zh-CN" altLang="en-US"/>
          </a:p>
        </p:txBody>
      </p:sp>
      <p:grpSp>
        <p:nvGrpSpPr>
          <p:cNvPr id="23" name="组合 22"/>
          <p:cNvGrpSpPr/>
          <p:nvPr>
            <p:custDataLst>
              <p:tags r:id="rId2"/>
            </p:custDataLst>
          </p:nvPr>
        </p:nvGrpSpPr>
        <p:grpSpPr>
          <a:xfrm>
            <a:off x="131041" y="6540307"/>
            <a:ext cx="11929918" cy="160185"/>
            <a:chOff x="131041" y="390273"/>
            <a:chExt cx="11929918" cy="160185"/>
          </a:xfrm>
        </p:grpSpPr>
        <p:grpSp>
          <p:nvGrpSpPr>
            <p:cNvPr id="24" name="组合 23"/>
            <p:cNvGrpSpPr/>
            <p:nvPr/>
          </p:nvGrpSpPr>
          <p:grpSpPr>
            <a:xfrm>
              <a:off x="131041" y="390663"/>
              <a:ext cx="624118" cy="159795"/>
              <a:chOff x="131041" y="6019911"/>
              <a:chExt cx="624118" cy="144389"/>
            </a:xfrm>
          </p:grpSpPr>
          <p:sp>
            <p:nvSpPr>
              <p:cNvPr id="28" name="任意多边形: 形状 27"/>
              <p:cNvSpPr/>
              <p:nvPr>
                <p:custDataLst>
                  <p:tags r:id="rId13"/>
                </p:custDataLst>
              </p:nvPr>
            </p:nvSpPr>
            <p:spPr bwMode="auto">
              <a:xfrm>
                <a:off x="131041" y="6022293"/>
                <a:ext cx="368896" cy="142007"/>
              </a:xfrm>
              <a:custGeom>
                <a:avLst/>
                <a:gdLst>
                  <a:gd name="connsiteX0" fmla="*/ 0 w 5620926"/>
                  <a:gd name="connsiteY0" fmla="*/ 0 h 1360210"/>
                  <a:gd name="connsiteX1" fmla="*/ 2774969 w 5620926"/>
                  <a:gd name="connsiteY1" fmla="*/ 0 h 1360210"/>
                  <a:gd name="connsiteX2" fmla="*/ 2957526 w 5620926"/>
                  <a:gd name="connsiteY2" fmla="*/ 0 h 1360210"/>
                  <a:gd name="connsiteX3" fmla="*/ 2957526 w 5620926"/>
                  <a:gd name="connsiteY3" fmla="*/ 3811 h 1360210"/>
                  <a:gd name="connsiteX4" fmla="*/ 3200267 w 5620926"/>
                  <a:gd name="connsiteY4" fmla="*/ 3811 h 1360210"/>
                  <a:gd name="connsiteX5" fmla="*/ 4750630 w 5620926"/>
                  <a:gd name="connsiteY5" fmla="*/ 682011 h 1360210"/>
                  <a:gd name="connsiteX6" fmla="*/ 5620926 w 5620926"/>
                  <a:gd name="connsiteY6" fmla="*/ 1360210 h 1360210"/>
                  <a:gd name="connsiteX7" fmla="*/ 2845957 w 5620926"/>
                  <a:gd name="connsiteY7" fmla="*/ 1360210 h 1360210"/>
                  <a:gd name="connsiteX8" fmla="*/ 2663400 w 5620926"/>
                  <a:gd name="connsiteY8" fmla="*/ 1360210 h 1360210"/>
                  <a:gd name="connsiteX9" fmla="*/ 2663400 w 5620926"/>
                  <a:gd name="connsiteY9" fmla="*/ 1356399 h 1360210"/>
                  <a:gd name="connsiteX10" fmla="*/ 2420659 w 5620926"/>
                  <a:gd name="connsiteY10" fmla="*/ 1356399 h 1360210"/>
                  <a:gd name="connsiteX11" fmla="*/ 870296 w 5620926"/>
                  <a:gd name="connsiteY11" fmla="*/ 678199 h 1360210"/>
                  <a:gd name="connsiteX12" fmla="*/ 0 w 5620926"/>
                  <a:gd name="connsiteY12" fmla="*/ 0 h 13602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620926" h="1360210">
                    <a:moveTo>
                      <a:pt x="0" y="0"/>
                    </a:moveTo>
                    <a:cubicBezTo>
                      <a:pt x="0" y="0"/>
                      <a:pt x="0" y="0"/>
                      <a:pt x="2774969" y="0"/>
                    </a:cubicBezTo>
                    <a:lnTo>
                      <a:pt x="2957526" y="0"/>
                    </a:lnTo>
                    <a:lnTo>
                      <a:pt x="2957526" y="3811"/>
                    </a:lnTo>
                    <a:lnTo>
                      <a:pt x="3200267" y="3811"/>
                    </a:lnTo>
                    <a:cubicBezTo>
                      <a:pt x="4027762" y="108884"/>
                      <a:pt x="4332127" y="213958"/>
                      <a:pt x="4750630" y="682011"/>
                    </a:cubicBezTo>
                    <a:cubicBezTo>
                      <a:pt x="5166755" y="1150064"/>
                      <a:pt x="5620926" y="1360210"/>
                      <a:pt x="5620926" y="1360210"/>
                    </a:cubicBezTo>
                    <a:cubicBezTo>
                      <a:pt x="5620926" y="1360210"/>
                      <a:pt x="5620926" y="1360210"/>
                      <a:pt x="2845957" y="1360210"/>
                    </a:cubicBezTo>
                    <a:lnTo>
                      <a:pt x="2663400" y="1360210"/>
                    </a:lnTo>
                    <a:lnTo>
                      <a:pt x="2663400" y="1356399"/>
                    </a:lnTo>
                    <a:lnTo>
                      <a:pt x="2420659" y="1356399"/>
                    </a:lnTo>
                    <a:cubicBezTo>
                      <a:pt x="1593164" y="1251326"/>
                      <a:pt x="1288799" y="1146252"/>
                      <a:pt x="870296" y="678199"/>
                    </a:cubicBezTo>
                    <a:cubicBezTo>
                      <a:pt x="454171" y="210146"/>
                      <a:pt x="0" y="0"/>
                      <a:pt x="0" y="0"/>
                    </a:cubicBezTo>
                    <a:close/>
                  </a:path>
                </a:pathLst>
              </a:custGeom>
              <a:solidFill>
                <a:schemeClr val="accent1">
                  <a:lumMod val="75000"/>
                </a:schemeClr>
              </a:solidFill>
              <a:ln>
                <a:noFill/>
              </a:ln>
            </p:spPr>
            <p:txBody>
              <a:bodyPr vert="horz" wrap="square" lIns="91440" tIns="45720" rIns="91440" bIns="45720" numCol="1" anchor="t" anchorCtr="0" compatLnSpc="1">
                <a:noAutofit/>
              </a:bodyPr>
              <a:lstStyle/>
              <a:p>
                <a:endParaRPr lang="zh-CN" altLang="en-US"/>
              </a:p>
            </p:txBody>
          </p:sp>
          <p:sp>
            <p:nvSpPr>
              <p:cNvPr id="29" name="Freeform 5"/>
              <p:cNvSpPr/>
              <p:nvPr>
                <p:custDataLst>
                  <p:tags r:id="rId14"/>
                </p:custDataLst>
              </p:nvPr>
            </p:nvSpPr>
            <p:spPr bwMode="auto">
              <a:xfrm>
                <a:off x="277969" y="6019911"/>
                <a:ext cx="477190" cy="144000"/>
              </a:xfrm>
              <a:custGeom>
                <a:avLst/>
                <a:gdLst>
                  <a:gd name="T0" fmla="*/ 3070 w 3070"/>
                  <a:gd name="T1" fmla="*/ 568 h 568"/>
                  <a:gd name="T2" fmla="*/ 2703 w 3070"/>
                  <a:gd name="T3" fmla="*/ 284 h 568"/>
                  <a:gd name="T4" fmla="*/ 2052 w 3070"/>
                  <a:gd name="T5" fmla="*/ 0 h 568"/>
                  <a:gd name="T6" fmla="*/ 1328 w 3070"/>
                  <a:gd name="T7" fmla="*/ 0 h 568"/>
                  <a:gd name="T8" fmla="*/ 1328 w 3070"/>
                  <a:gd name="T9" fmla="*/ 0 h 568"/>
                  <a:gd name="T10" fmla="*/ 0 w 3070"/>
                  <a:gd name="T11" fmla="*/ 0 h 568"/>
                  <a:gd name="T12" fmla="*/ 367 w 3070"/>
                  <a:gd name="T13" fmla="*/ 284 h 568"/>
                  <a:gd name="T14" fmla="*/ 1019 w 3070"/>
                  <a:gd name="T15" fmla="*/ 568 h 568"/>
                  <a:gd name="T16" fmla="*/ 1743 w 3070"/>
                  <a:gd name="T17" fmla="*/ 568 h 568"/>
                  <a:gd name="T18" fmla="*/ 1743 w 3070"/>
                  <a:gd name="T19" fmla="*/ 568 h 568"/>
                  <a:gd name="T20" fmla="*/ 3070 w 3070"/>
                  <a:gd name="T21" fmla="*/ 568 h 5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70" h="568">
                    <a:moveTo>
                      <a:pt x="3070" y="568"/>
                    </a:moveTo>
                    <a:cubicBezTo>
                      <a:pt x="3070" y="568"/>
                      <a:pt x="2879" y="480"/>
                      <a:pt x="2703" y="284"/>
                    </a:cubicBezTo>
                    <a:cubicBezTo>
                      <a:pt x="2528" y="88"/>
                      <a:pt x="2400" y="44"/>
                      <a:pt x="2052" y="0"/>
                    </a:cubicBezTo>
                    <a:cubicBezTo>
                      <a:pt x="1328" y="0"/>
                      <a:pt x="1328" y="0"/>
                      <a:pt x="1328" y="0"/>
                    </a:cubicBezTo>
                    <a:cubicBezTo>
                      <a:pt x="1328" y="0"/>
                      <a:pt x="1328" y="0"/>
                      <a:pt x="1328" y="0"/>
                    </a:cubicBezTo>
                    <a:cubicBezTo>
                      <a:pt x="0" y="0"/>
                      <a:pt x="0" y="0"/>
                      <a:pt x="0" y="0"/>
                    </a:cubicBezTo>
                    <a:cubicBezTo>
                      <a:pt x="0" y="0"/>
                      <a:pt x="191" y="88"/>
                      <a:pt x="367" y="284"/>
                    </a:cubicBezTo>
                    <a:cubicBezTo>
                      <a:pt x="543" y="480"/>
                      <a:pt x="671" y="524"/>
                      <a:pt x="1019" y="568"/>
                    </a:cubicBezTo>
                    <a:cubicBezTo>
                      <a:pt x="1743" y="568"/>
                      <a:pt x="1743" y="568"/>
                      <a:pt x="1743" y="568"/>
                    </a:cubicBezTo>
                    <a:cubicBezTo>
                      <a:pt x="1743" y="568"/>
                      <a:pt x="1743" y="568"/>
                      <a:pt x="1743" y="568"/>
                    </a:cubicBezTo>
                    <a:lnTo>
                      <a:pt x="3070" y="568"/>
                    </a:lnTo>
                    <a:close/>
                  </a:path>
                </a:pathLst>
              </a:custGeom>
              <a:solidFill>
                <a:schemeClr val="accent2">
                  <a:lumMod val="60000"/>
                  <a:lumOff val="40000"/>
                  <a:alpha val="80000"/>
                </a:schemeClr>
              </a:solidFill>
              <a:ln>
                <a:noFill/>
              </a:ln>
            </p:spPr>
            <p:txBody>
              <a:bodyPr vert="horz" wrap="square" lIns="91440" tIns="45720" rIns="91440" bIns="45720" numCol="1" anchor="t" anchorCtr="0" compatLnSpc="1"/>
              <a:lstStyle/>
              <a:p>
                <a:endParaRPr lang="zh-CN" altLang="en-US"/>
              </a:p>
            </p:txBody>
          </p:sp>
        </p:grpSp>
        <p:grpSp>
          <p:nvGrpSpPr>
            <p:cNvPr id="25" name="组合 24"/>
            <p:cNvGrpSpPr/>
            <p:nvPr/>
          </p:nvGrpSpPr>
          <p:grpSpPr>
            <a:xfrm rot="10800000">
              <a:off x="11436841" y="390273"/>
              <a:ext cx="624118" cy="159795"/>
              <a:chOff x="131041" y="6019911"/>
              <a:chExt cx="624118" cy="144389"/>
            </a:xfrm>
          </p:grpSpPr>
          <p:sp>
            <p:nvSpPr>
              <p:cNvPr id="26" name="任意多边形: 形状 25"/>
              <p:cNvSpPr/>
              <p:nvPr>
                <p:custDataLst>
                  <p:tags r:id="rId11"/>
                </p:custDataLst>
              </p:nvPr>
            </p:nvSpPr>
            <p:spPr bwMode="auto">
              <a:xfrm>
                <a:off x="131041" y="6022293"/>
                <a:ext cx="368896" cy="142007"/>
              </a:xfrm>
              <a:custGeom>
                <a:avLst/>
                <a:gdLst>
                  <a:gd name="connsiteX0" fmla="*/ 0 w 5620926"/>
                  <a:gd name="connsiteY0" fmla="*/ 0 h 1360210"/>
                  <a:gd name="connsiteX1" fmla="*/ 2774969 w 5620926"/>
                  <a:gd name="connsiteY1" fmla="*/ 0 h 1360210"/>
                  <a:gd name="connsiteX2" fmla="*/ 2957526 w 5620926"/>
                  <a:gd name="connsiteY2" fmla="*/ 0 h 1360210"/>
                  <a:gd name="connsiteX3" fmla="*/ 2957526 w 5620926"/>
                  <a:gd name="connsiteY3" fmla="*/ 3811 h 1360210"/>
                  <a:gd name="connsiteX4" fmla="*/ 3200267 w 5620926"/>
                  <a:gd name="connsiteY4" fmla="*/ 3811 h 1360210"/>
                  <a:gd name="connsiteX5" fmla="*/ 4750630 w 5620926"/>
                  <a:gd name="connsiteY5" fmla="*/ 682011 h 1360210"/>
                  <a:gd name="connsiteX6" fmla="*/ 5620926 w 5620926"/>
                  <a:gd name="connsiteY6" fmla="*/ 1360210 h 1360210"/>
                  <a:gd name="connsiteX7" fmla="*/ 2845957 w 5620926"/>
                  <a:gd name="connsiteY7" fmla="*/ 1360210 h 1360210"/>
                  <a:gd name="connsiteX8" fmla="*/ 2663400 w 5620926"/>
                  <a:gd name="connsiteY8" fmla="*/ 1360210 h 1360210"/>
                  <a:gd name="connsiteX9" fmla="*/ 2663400 w 5620926"/>
                  <a:gd name="connsiteY9" fmla="*/ 1356399 h 1360210"/>
                  <a:gd name="connsiteX10" fmla="*/ 2420659 w 5620926"/>
                  <a:gd name="connsiteY10" fmla="*/ 1356399 h 1360210"/>
                  <a:gd name="connsiteX11" fmla="*/ 870296 w 5620926"/>
                  <a:gd name="connsiteY11" fmla="*/ 678199 h 1360210"/>
                  <a:gd name="connsiteX12" fmla="*/ 0 w 5620926"/>
                  <a:gd name="connsiteY12" fmla="*/ 0 h 13602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620926" h="1360210">
                    <a:moveTo>
                      <a:pt x="0" y="0"/>
                    </a:moveTo>
                    <a:cubicBezTo>
                      <a:pt x="0" y="0"/>
                      <a:pt x="0" y="0"/>
                      <a:pt x="2774969" y="0"/>
                    </a:cubicBezTo>
                    <a:lnTo>
                      <a:pt x="2957526" y="0"/>
                    </a:lnTo>
                    <a:lnTo>
                      <a:pt x="2957526" y="3811"/>
                    </a:lnTo>
                    <a:lnTo>
                      <a:pt x="3200267" y="3811"/>
                    </a:lnTo>
                    <a:cubicBezTo>
                      <a:pt x="4027762" y="108884"/>
                      <a:pt x="4332127" y="213958"/>
                      <a:pt x="4750630" y="682011"/>
                    </a:cubicBezTo>
                    <a:cubicBezTo>
                      <a:pt x="5166755" y="1150064"/>
                      <a:pt x="5620926" y="1360210"/>
                      <a:pt x="5620926" y="1360210"/>
                    </a:cubicBezTo>
                    <a:cubicBezTo>
                      <a:pt x="5620926" y="1360210"/>
                      <a:pt x="5620926" y="1360210"/>
                      <a:pt x="2845957" y="1360210"/>
                    </a:cubicBezTo>
                    <a:lnTo>
                      <a:pt x="2663400" y="1360210"/>
                    </a:lnTo>
                    <a:lnTo>
                      <a:pt x="2663400" y="1356399"/>
                    </a:lnTo>
                    <a:lnTo>
                      <a:pt x="2420659" y="1356399"/>
                    </a:lnTo>
                    <a:cubicBezTo>
                      <a:pt x="1593164" y="1251326"/>
                      <a:pt x="1288799" y="1146252"/>
                      <a:pt x="870296" y="678199"/>
                    </a:cubicBezTo>
                    <a:cubicBezTo>
                      <a:pt x="454171" y="210146"/>
                      <a:pt x="0" y="0"/>
                      <a:pt x="0" y="0"/>
                    </a:cubicBezTo>
                    <a:close/>
                  </a:path>
                </a:pathLst>
              </a:custGeom>
              <a:solidFill>
                <a:schemeClr val="accent1">
                  <a:lumMod val="75000"/>
                </a:schemeClr>
              </a:solidFill>
              <a:ln>
                <a:noFill/>
              </a:ln>
            </p:spPr>
            <p:txBody>
              <a:bodyPr vert="horz" wrap="square" lIns="91440" tIns="45720" rIns="91440" bIns="45720" numCol="1" anchor="t" anchorCtr="0" compatLnSpc="1">
                <a:noAutofit/>
              </a:bodyPr>
              <a:lstStyle/>
              <a:p>
                <a:endParaRPr lang="zh-CN" altLang="en-US"/>
              </a:p>
            </p:txBody>
          </p:sp>
          <p:sp>
            <p:nvSpPr>
              <p:cNvPr id="27" name="Freeform 5"/>
              <p:cNvSpPr/>
              <p:nvPr>
                <p:custDataLst>
                  <p:tags r:id="rId12"/>
                </p:custDataLst>
              </p:nvPr>
            </p:nvSpPr>
            <p:spPr bwMode="auto">
              <a:xfrm>
                <a:off x="277969" y="6019911"/>
                <a:ext cx="477190" cy="144000"/>
              </a:xfrm>
              <a:custGeom>
                <a:avLst/>
                <a:gdLst>
                  <a:gd name="T0" fmla="*/ 3070 w 3070"/>
                  <a:gd name="T1" fmla="*/ 568 h 568"/>
                  <a:gd name="T2" fmla="*/ 2703 w 3070"/>
                  <a:gd name="T3" fmla="*/ 284 h 568"/>
                  <a:gd name="T4" fmla="*/ 2052 w 3070"/>
                  <a:gd name="T5" fmla="*/ 0 h 568"/>
                  <a:gd name="T6" fmla="*/ 1328 w 3070"/>
                  <a:gd name="T7" fmla="*/ 0 h 568"/>
                  <a:gd name="T8" fmla="*/ 1328 w 3070"/>
                  <a:gd name="T9" fmla="*/ 0 h 568"/>
                  <a:gd name="T10" fmla="*/ 0 w 3070"/>
                  <a:gd name="T11" fmla="*/ 0 h 568"/>
                  <a:gd name="T12" fmla="*/ 367 w 3070"/>
                  <a:gd name="T13" fmla="*/ 284 h 568"/>
                  <a:gd name="T14" fmla="*/ 1019 w 3070"/>
                  <a:gd name="T15" fmla="*/ 568 h 568"/>
                  <a:gd name="T16" fmla="*/ 1743 w 3070"/>
                  <a:gd name="T17" fmla="*/ 568 h 568"/>
                  <a:gd name="T18" fmla="*/ 1743 w 3070"/>
                  <a:gd name="T19" fmla="*/ 568 h 568"/>
                  <a:gd name="T20" fmla="*/ 3070 w 3070"/>
                  <a:gd name="T21" fmla="*/ 568 h 5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70" h="568">
                    <a:moveTo>
                      <a:pt x="3070" y="568"/>
                    </a:moveTo>
                    <a:cubicBezTo>
                      <a:pt x="3070" y="568"/>
                      <a:pt x="2879" y="480"/>
                      <a:pt x="2703" y="284"/>
                    </a:cubicBezTo>
                    <a:cubicBezTo>
                      <a:pt x="2528" y="88"/>
                      <a:pt x="2400" y="44"/>
                      <a:pt x="2052" y="0"/>
                    </a:cubicBezTo>
                    <a:cubicBezTo>
                      <a:pt x="1328" y="0"/>
                      <a:pt x="1328" y="0"/>
                      <a:pt x="1328" y="0"/>
                    </a:cubicBezTo>
                    <a:cubicBezTo>
                      <a:pt x="1328" y="0"/>
                      <a:pt x="1328" y="0"/>
                      <a:pt x="1328" y="0"/>
                    </a:cubicBezTo>
                    <a:cubicBezTo>
                      <a:pt x="0" y="0"/>
                      <a:pt x="0" y="0"/>
                      <a:pt x="0" y="0"/>
                    </a:cubicBezTo>
                    <a:cubicBezTo>
                      <a:pt x="0" y="0"/>
                      <a:pt x="191" y="88"/>
                      <a:pt x="367" y="284"/>
                    </a:cubicBezTo>
                    <a:cubicBezTo>
                      <a:pt x="543" y="480"/>
                      <a:pt x="671" y="524"/>
                      <a:pt x="1019" y="568"/>
                    </a:cubicBezTo>
                    <a:cubicBezTo>
                      <a:pt x="1743" y="568"/>
                      <a:pt x="1743" y="568"/>
                      <a:pt x="1743" y="568"/>
                    </a:cubicBezTo>
                    <a:cubicBezTo>
                      <a:pt x="1743" y="568"/>
                      <a:pt x="1743" y="568"/>
                      <a:pt x="1743" y="568"/>
                    </a:cubicBezTo>
                    <a:lnTo>
                      <a:pt x="3070" y="568"/>
                    </a:lnTo>
                    <a:close/>
                  </a:path>
                </a:pathLst>
              </a:custGeom>
              <a:solidFill>
                <a:schemeClr val="accent2">
                  <a:lumMod val="60000"/>
                  <a:lumOff val="40000"/>
                  <a:alpha val="80000"/>
                </a:schemeClr>
              </a:solidFill>
              <a:ln>
                <a:noFill/>
              </a:ln>
            </p:spPr>
            <p:txBody>
              <a:bodyPr vert="horz" wrap="square" lIns="91440" tIns="45720" rIns="91440" bIns="45720" numCol="1" anchor="t" anchorCtr="0" compatLnSpc="1"/>
              <a:lstStyle/>
              <a:p>
                <a:endParaRPr lang="zh-CN" altLang="en-US"/>
              </a:p>
            </p:txBody>
          </p:sp>
        </p:grpSp>
      </p:grpSp>
      <p:sp>
        <p:nvSpPr>
          <p:cNvPr id="2" name="标题 1"/>
          <p:cNvSpPr>
            <a:spLocks noGrp="1"/>
          </p:cNvSpPr>
          <p:nvPr>
            <p:ph type="title"/>
            <p:custDataLst>
              <p:tags r:id="rId3"/>
            </p:custDataLst>
          </p:nvPr>
        </p:nvSpPr>
        <p:spPr>
          <a:xfrm>
            <a:off x="579600" y="237600"/>
            <a:ext cx="11037600" cy="441964"/>
          </a:xfrm>
        </p:spPr>
        <p:txBody>
          <a:bodyPr wrap="square">
            <a:normAutofit/>
          </a:bodyPr>
          <a:lstStyle>
            <a:lvl1pPr>
              <a:defRPr baseline="0">
                <a:solidFill>
                  <a:schemeClr val="tx1"/>
                </a:solidFill>
                <a:latin typeface="Arial" panose="020B0604020202020204" pitchFamily="34" charset="0"/>
                <a:ea typeface="微软雅黑" panose="020B0503020204020204" pitchFamily="34" charset="-122"/>
              </a:defRPr>
            </a:lvl1pPr>
          </a:lstStyle>
          <a:p>
            <a:r>
              <a:rPr lang="zh-CN" altLang="en-US" dirty="0"/>
              <a:t>单击此处编辑母版标题样式</a:t>
            </a:r>
          </a:p>
        </p:txBody>
      </p:sp>
      <p:sp>
        <p:nvSpPr>
          <p:cNvPr id="3" name="日期占位符 2"/>
          <p:cNvSpPr>
            <a:spLocks noGrp="1"/>
          </p:cNvSpPr>
          <p:nvPr>
            <p:ph type="dt" sz="half" idx="10"/>
            <p:custDataLst>
              <p:tags r:id="rId4"/>
            </p:custDataLst>
          </p:nvPr>
        </p:nvSpPr>
        <p:spPr/>
        <p:txBody>
          <a:bodyPr wrap="square">
            <a:normAutofit/>
          </a:bodyPr>
          <a:lstStyle>
            <a:lvl1pPr>
              <a:defRPr>
                <a:latin typeface="Arial" panose="020B0604020202020204" pitchFamily="34" charset="0"/>
                <a:ea typeface="微软雅黑" panose="020B0503020204020204" pitchFamily="34" charset="-122"/>
              </a:defRPr>
            </a:lvl1pPr>
          </a:lstStyle>
          <a:p>
            <a:fld id="{760FBDFE-C587-4B4C-A407-44438C67B59E}" type="datetimeFigureOut">
              <a:rPr lang="zh-CN" altLang="en-US" smtClean="0"/>
              <a:t>2022/3/17</a:t>
            </a:fld>
            <a:endParaRPr lang="zh-CN" altLang="en-US"/>
          </a:p>
        </p:txBody>
      </p:sp>
      <p:sp>
        <p:nvSpPr>
          <p:cNvPr id="4" name="页脚占位符 3"/>
          <p:cNvSpPr>
            <a:spLocks noGrp="1"/>
          </p:cNvSpPr>
          <p:nvPr>
            <p:ph type="ftr" sz="quarter" idx="11"/>
            <p:custDataLst>
              <p:tags r:id="rId5"/>
            </p:custDataLst>
          </p:nvPr>
        </p:nvSpPr>
        <p:spPr/>
        <p:txBody>
          <a:bodyPr wrap="square">
            <a:normAutofit/>
          </a:bodyPr>
          <a:lstStyle>
            <a:lvl1pPr>
              <a:defRPr>
                <a:latin typeface="Arial" panose="020B0604020202020204" pitchFamily="34" charset="0"/>
                <a:ea typeface="微软雅黑" panose="020B0503020204020204" pitchFamily="34" charset="-122"/>
              </a:defRPr>
            </a:lvl1pPr>
          </a:lstStyle>
          <a:p>
            <a:endParaRPr lang="zh-CN" altLang="en-US" dirty="0"/>
          </a:p>
        </p:txBody>
      </p:sp>
      <p:sp>
        <p:nvSpPr>
          <p:cNvPr id="5" name="灯片编号占位符 4"/>
          <p:cNvSpPr>
            <a:spLocks noGrp="1"/>
          </p:cNvSpPr>
          <p:nvPr>
            <p:ph type="sldNum" sz="quarter" idx="12"/>
            <p:custDataLst>
              <p:tags r:id="rId6"/>
            </p:custDataLst>
          </p:nvPr>
        </p:nvSpPr>
        <p:spPr/>
        <p:txBody>
          <a:bodyPr wrap="square">
            <a:normAutofit/>
          </a:bodyPr>
          <a:lstStyle>
            <a:lvl1pPr>
              <a:defRPr>
                <a:latin typeface="Arial" panose="020B0604020202020204" pitchFamily="34" charset="0"/>
                <a:ea typeface="微软雅黑" panose="020B0503020204020204" pitchFamily="34" charset="-122"/>
              </a:defRPr>
            </a:lvl1pPr>
          </a:lstStyle>
          <a:p>
            <a:fld id="{49AE70B2-8BF9-45C0-BB95-33D1B9D3A854}" type="slidenum">
              <a:rPr lang="zh-CN" altLang="en-US" smtClean="0"/>
              <a:t>‹#›</a:t>
            </a:fld>
            <a:endParaRPr lang="zh-CN" altLang="en-US" dirty="0"/>
          </a:p>
        </p:txBody>
      </p:sp>
      <p:sp>
        <p:nvSpPr>
          <p:cNvPr id="7" name="内容占位符 6"/>
          <p:cNvSpPr>
            <a:spLocks noGrp="1"/>
          </p:cNvSpPr>
          <p:nvPr>
            <p:ph sz="quarter" idx="13"/>
            <p:custDataLst>
              <p:tags r:id="rId7"/>
            </p:custDataLst>
          </p:nvPr>
        </p:nvSpPr>
        <p:spPr>
          <a:xfrm>
            <a:off x="579600" y="1663200"/>
            <a:ext cx="5342400" cy="2894400"/>
          </a:xfrm>
        </p:spPr>
        <p:txBody>
          <a:bodyPr wrap="square">
            <a:normAutofit/>
          </a:bodyPr>
          <a:lstStyle>
            <a:lvl1pPr>
              <a:defRPr baseline="0">
                <a:solidFill>
                  <a:schemeClr val="tx1"/>
                </a:solidFill>
                <a:latin typeface="Arial" panose="020B0604020202020204" pitchFamily="34" charset="0"/>
                <a:ea typeface="微软雅黑" panose="020B0503020204020204" pitchFamily="34" charset="-122"/>
              </a:defRPr>
            </a:lvl1pPr>
            <a:lvl2pPr>
              <a:defRPr baseline="0">
                <a:solidFill>
                  <a:schemeClr val="tx1"/>
                </a:solidFill>
                <a:latin typeface="Arial" panose="020B0604020202020204" pitchFamily="34" charset="0"/>
                <a:ea typeface="微软雅黑" panose="020B0503020204020204" pitchFamily="34" charset="-122"/>
              </a:defRPr>
            </a:lvl2pPr>
            <a:lvl3pPr>
              <a:defRPr baseline="0">
                <a:solidFill>
                  <a:schemeClr val="tx1"/>
                </a:solidFill>
                <a:latin typeface="Arial" panose="020B0604020202020204" pitchFamily="34" charset="0"/>
                <a:ea typeface="微软雅黑" panose="020B0503020204020204" pitchFamily="34" charset="-122"/>
              </a:defRPr>
            </a:lvl3pPr>
            <a:lvl4pPr>
              <a:defRPr baseline="0">
                <a:solidFill>
                  <a:schemeClr val="tx1"/>
                </a:solidFill>
                <a:latin typeface="Arial" panose="020B0604020202020204" pitchFamily="34" charset="0"/>
                <a:ea typeface="微软雅黑" panose="020B0503020204020204" pitchFamily="34" charset="-122"/>
              </a:defRPr>
            </a:lvl4pPr>
            <a:lvl5pPr>
              <a:defRPr baseline="0">
                <a:solidFill>
                  <a:schemeClr val="tx1"/>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9" name="内容占位符 8"/>
          <p:cNvSpPr>
            <a:spLocks noGrp="1"/>
          </p:cNvSpPr>
          <p:nvPr>
            <p:ph sz="quarter" idx="14"/>
            <p:custDataLst>
              <p:tags r:id="rId8"/>
            </p:custDataLst>
          </p:nvPr>
        </p:nvSpPr>
        <p:spPr>
          <a:xfrm>
            <a:off x="6242400" y="1663200"/>
            <a:ext cx="5367600" cy="2894400"/>
          </a:xfrm>
        </p:spPr>
        <p:txBody>
          <a:bodyPr wrap="square">
            <a:normAutofit/>
          </a:bodyPr>
          <a:lstStyle>
            <a:lvl1pPr>
              <a:defRPr baseline="0">
                <a:solidFill>
                  <a:schemeClr val="tx1"/>
                </a:solidFill>
                <a:latin typeface="Arial" panose="020B0604020202020204" pitchFamily="34" charset="0"/>
                <a:ea typeface="微软雅黑" panose="020B0503020204020204" pitchFamily="34" charset="-122"/>
              </a:defRPr>
            </a:lvl1pPr>
            <a:lvl2pPr>
              <a:defRPr baseline="0">
                <a:solidFill>
                  <a:schemeClr val="tx1"/>
                </a:solidFill>
                <a:latin typeface="Arial" panose="020B0604020202020204" pitchFamily="34" charset="0"/>
                <a:ea typeface="微软雅黑" panose="020B0503020204020204" pitchFamily="34" charset="-122"/>
              </a:defRPr>
            </a:lvl2pPr>
            <a:lvl3pPr>
              <a:defRPr baseline="0">
                <a:solidFill>
                  <a:schemeClr val="tx1"/>
                </a:solidFill>
                <a:latin typeface="Arial" panose="020B0604020202020204" pitchFamily="34" charset="0"/>
                <a:ea typeface="微软雅黑" panose="020B0503020204020204" pitchFamily="34" charset="-122"/>
              </a:defRPr>
            </a:lvl3pPr>
            <a:lvl4pPr>
              <a:defRPr baseline="0">
                <a:solidFill>
                  <a:schemeClr val="tx1"/>
                </a:solidFill>
                <a:latin typeface="Arial" panose="020B0604020202020204" pitchFamily="34" charset="0"/>
                <a:ea typeface="微软雅黑" panose="020B0503020204020204" pitchFamily="34" charset="-122"/>
              </a:defRPr>
            </a:lvl4pPr>
            <a:lvl5pPr>
              <a:defRPr baseline="0">
                <a:solidFill>
                  <a:schemeClr val="tx1"/>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11" name="文本占位符 10"/>
          <p:cNvSpPr>
            <a:spLocks noGrp="1"/>
          </p:cNvSpPr>
          <p:nvPr>
            <p:ph type="body" sz="quarter" idx="15"/>
            <p:custDataLst>
              <p:tags r:id="rId9"/>
            </p:custDataLst>
          </p:nvPr>
        </p:nvSpPr>
        <p:spPr>
          <a:xfrm>
            <a:off x="572400" y="4816800"/>
            <a:ext cx="5342400" cy="781200"/>
          </a:xfrm>
        </p:spPr>
        <p:txBody>
          <a:bodyPr wrap="square">
            <a:normAutofit/>
          </a:bodyPr>
          <a:lstStyle>
            <a:lvl1pPr>
              <a:defRPr baseline="0">
                <a:solidFill>
                  <a:schemeClr val="tx1"/>
                </a:solidFill>
                <a:latin typeface="Arial" panose="020B0604020202020204" pitchFamily="34" charset="0"/>
                <a:ea typeface="微软雅黑" panose="020B0503020204020204" pitchFamily="34" charset="-122"/>
              </a:defRPr>
            </a:lvl1pPr>
          </a:lstStyle>
          <a:p>
            <a:pPr lvl="0"/>
            <a:r>
              <a:rPr lang="zh-CN" altLang="en-US" dirty="0"/>
              <a:t>单击此处编辑母版文本样式</a:t>
            </a:r>
          </a:p>
        </p:txBody>
      </p:sp>
      <p:sp>
        <p:nvSpPr>
          <p:cNvPr id="13" name="文本占位符 12"/>
          <p:cNvSpPr>
            <a:spLocks noGrp="1"/>
          </p:cNvSpPr>
          <p:nvPr>
            <p:ph type="body" sz="quarter" idx="16"/>
            <p:custDataLst>
              <p:tags r:id="rId10"/>
            </p:custDataLst>
          </p:nvPr>
        </p:nvSpPr>
        <p:spPr>
          <a:xfrm>
            <a:off x="6253200" y="4813200"/>
            <a:ext cx="5367600" cy="781200"/>
          </a:xfrm>
        </p:spPr>
        <p:txBody>
          <a:bodyPr wrap="square">
            <a:normAutofit/>
          </a:bodyPr>
          <a:lstStyle>
            <a:lvl1pPr>
              <a:defRPr baseline="0">
                <a:solidFill>
                  <a:schemeClr val="tx1"/>
                </a:solidFill>
                <a:latin typeface="Arial" panose="020B0604020202020204" pitchFamily="34" charset="0"/>
                <a:ea typeface="微软雅黑" panose="020B0503020204020204" pitchFamily="34" charset="-122"/>
              </a:defRPr>
            </a:lvl1pPr>
          </a:lstStyle>
          <a:p>
            <a:pPr lvl="0"/>
            <a:r>
              <a:rPr lang="zh-CN" altLang="en-US" dirty="0"/>
              <a:t>单击此处编辑母版文本样式</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腰带">
    <p:bg>
      <p:bgPr>
        <a:solidFill>
          <a:schemeClr val="bg2"/>
        </a:solidFill>
        <a:effectLst/>
      </p:bgPr>
    </p:bg>
    <p:spTree>
      <p:nvGrpSpPr>
        <p:cNvPr id="1" name=""/>
        <p:cNvGrpSpPr/>
        <p:nvPr/>
      </p:nvGrpSpPr>
      <p:grpSpPr>
        <a:xfrm>
          <a:off x="0" y="0"/>
          <a:ext cx="0" cy="0"/>
          <a:chOff x="0" y="0"/>
          <a:chExt cx="0" cy="0"/>
        </a:xfrm>
      </p:grpSpPr>
      <p:sp>
        <p:nvSpPr>
          <p:cNvPr id="10" name="矩形 9"/>
          <p:cNvSpPr/>
          <p:nvPr>
            <p:custDataLst>
              <p:tags r:id="rId1"/>
            </p:custDataLst>
          </p:nvPr>
        </p:nvSpPr>
        <p:spPr>
          <a:xfrm>
            <a:off x="0" y="953691"/>
            <a:ext cx="12192000" cy="4950618"/>
          </a:xfrm>
          <a:prstGeom prst="rect">
            <a:avLst/>
          </a:prstGeom>
          <a:solidFill>
            <a:schemeClr val="tx2"/>
          </a:solidFill>
          <a:ln w="12700" cap="flat" cmpd="sng" algn="ctr">
            <a:solidFill>
              <a:schemeClr val="accent1">
                <a:shade val="50000"/>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endParaRPr lang="zh-CN" altLang="en-US"/>
          </a:p>
        </p:txBody>
      </p:sp>
      <p:grpSp>
        <p:nvGrpSpPr>
          <p:cNvPr id="18" name="组合 17"/>
          <p:cNvGrpSpPr/>
          <p:nvPr>
            <p:custDataLst>
              <p:tags r:id="rId2"/>
            </p:custDataLst>
          </p:nvPr>
        </p:nvGrpSpPr>
        <p:grpSpPr>
          <a:xfrm>
            <a:off x="131041" y="6395118"/>
            <a:ext cx="11929918" cy="253311"/>
            <a:chOff x="131041" y="6395118"/>
            <a:chExt cx="11929918" cy="253311"/>
          </a:xfrm>
        </p:grpSpPr>
        <p:grpSp>
          <p:nvGrpSpPr>
            <p:cNvPr id="22" name="组合 21"/>
            <p:cNvGrpSpPr/>
            <p:nvPr/>
          </p:nvGrpSpPr>
          <p:grpSpPr>
            <a:xfrm>
              <a:off x="131041" y="6399948"/>
              <a:ext cx="986770" cy="248481"/>
              <a:chOff x="131041" y="6022293"/>
              <a:chExt cx="624118" cy="142009"/>
            </a:xfrm>
          </p:grpSpPr>
          <p:sp>
            <p:nvSpPr>
              <p:cNvPr id="27" name="任意多边形: 形状 26"/>
              <p:cNvSpPr/>
              <p:nvPr>
                <p:custDataLst>
                  <p:tags r:id="rId10"/>
                </p:custDataLst>
              </p:nvPr>
            </p:nvSpPr>
            <p:spPr bwMode="auto">
              <a:xfrm>
                <a:off x="131041" y="6022295"/>
                <a:ext cx="368896" cy="142007"/>
              </a:xfrm>
              <a:custGeom>
                <a:avLst/>
                <a:gdLst>
                  <a:gd name="connsiteX0" fmla="*/ 0 w 5620926"/>
                  <a:gd name="connsiteY0" fmla="*/ 0 h 1360210"/>
                  <a:gd name="connsiteX1" fmla="*/ 2774969 w 5620926"/>
                  <a:gd name="connsiteY1" fmla="*/ 0 h 1360210"/>
                  <a:gd name="connsiteX2" fmla="*/ 2957526 w 5620926"/>
                  <a:gd name="connsiteY2" fmla="*/ 0 h 1360210"/>
                  <a:gd name="connsiteX3" fmla="*/ 2957526 w 5620926"/>
                  <a:gd name="connsiteY3" fmla="*/ 3811 h 1360210"/>
                  <a:gd name="connsiteX4" fmla="*/ 3200267 w 5620926"/>
                  <a:gd name="connsiteY4" fmla="*/ 3811 h 1360210"/>
                  <a:gd name="connsiteX5" fmla="*/ 4750630 w 5620926"/>
                  <a:gd name="connsiteY5" fmla="*/ 682011 h 1360210"/>
                  <a:gd name="connsiteX6" fmla="*/ 5620926 w 5620926"/>
                  <a:gd name="connsiteY6" fmla="*/ 1360210 h 1360210"/>
                  <a:gd name="connsiteX7" fmla="*/ 2845957 w 5620926"/>
                  <a:gd name="connsiteY7" fmla="*/ 1360210 h 1360210"/>
                  <a:gd name="connsiteX8" fmla="*/ 2663400 w 5620926"/>
                  <a:gd name="connsiteY8" fmla="*/ 1360210 h 1360210"/>
                  <a:gd name="connsiteX9" fmla="*/ 2663400 w 5620926"/>
                  <a:gd name="connsiteY9" fmla="*/ 1356399 h 1360210"/>
                  <a:gd name="connsiteX10" fmla="*/ 2420659 w 5620926"/>
                  <a:gd name="connsiteY10" fmla="*/ 1356399 h 1360210"/>
                  <a:gd name="connsiteX11" fmla="*/ 870296 w 5620926"/>
                  <a:gd name="connsiteY11" fmla="*/ 678199 h 1360210"/>
                  <a:gd name="connsiteX12" fmla="*/ 0 w 5620926"/>
                  <a:gd name="connsiteY12" fmla="*/ 0 h 13602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620926" h="1360210">
                    <a:moveTo>
                      <a:pt x="0" y="0"/>
                    </a:moveTo>
                    <a:cubicBezTo>
                      <a:pt x="0" y="0"/>
                      <a:pt x="0" y="0"/>
                      <a:pt x="2774969" y="0"/>
                    </a:cubicBezTo>
                    <a:lnTo>
                      <a:pt x="2957526" y="0"/>
                    </a:lnTo>
                    <a:lnTo>
                      <a:pt x="2957526" y="3811"/>
                    </a:lnTo>
                    <a:lnTo>
                      <a:pt x="3200267" y="3811"/>
                    </a:lnTo>
                    <a:cubicBezTo>
                      <a:pt x="4027762" y="108884"/>
                      <a:pt x="4332127" y="213958"/>
                      <a:pt x="4750630" y="682011"/>
                    </a:cubicBezTo>
                    <a:cubicBezTo>
                      <a:pt x="5166755" y="1150064"/>
                      <a:pt x="5620926" y="1360210"/>
                      <a:pt x="5620926" y="1360210"/>
                    </a:cubicBezTo>
                    <a:cubicBezTo>
                      <a:pt x="5620926" y="1360210"/>
                      <a:pt x="5620926" y="1360210"/>
                      <a:pt x="2845957" y="1360210"/>
                    </a:cubicBezTo>
                    <a:lnTo>
                      <a:pt x="2663400" y="1360210"/>
                    </a:lnTo>
                    <a:lnTo>
                      <a:pt x="2663400" y="1356399"/>
                    </a:lnTo>
                    <a:lnTo>
                      <a:pt x="2420659" y="1356399"/>
                    </a:lnTo>
                    <a:cubicBezTo>
                      <a:pt x="1593164" y="1251326"/>
                      <a:pt x="1288799" y="1146252"/>
                      <a:pt x="870296" y="678199"/>
                    </a:cubicBezTo>
                    <a:cubicBezTo>
                      <a:pt x="454171" y="210146"/>
                      <a:pt x="0" y="0"/>
                      <a:pt x="0" y="0"/>
                    </a:cubicBezTo>
                    <a:close/>
                  </a:path>
                </a:pathLst>
              </a:custGeom>
              <a:solidFill>
                <a:schemeClr val="accent1">
                  <a:lumMod val="75000"/>
                </a:schemeClr>
              </a:solidFill>
              <a:ln>
                <a:noFill/>
              </a:ln>
            </p:spPr>
            <p:txBody>
              <a:bodyPr vert="horz" wrap="square" lIns="91440" tIns="45720" rIns="91440" bIns="45720" numCol="1" anchor="t" anchorCtr="0" compatLnSpc="1">
                <a:noAutofit/>
              </a:bodyPr>
              <a:lstStyle/>
              <a:p>
                <a:endParaRPr lang="zh-CN" altLang="en-US"/>
              </a:p>
            </p:txBody>
          </p:sp>
          <p:sp>
            <p:nvSpPr>
              <p:cNvPr id="28" name="Freeform 5"/>
              <p:cNvSpPr/>
              <p:nvPr>
                <p:custDataLst>
                  <p:tags r:id="rId11"/>
                </p:custDataLst>
              </p:nvPr>
            </p:nvSpPr>
            <p:spPr bwMode="auto">
              <a:xfrm>
                <a:off x="277969" y="6022293"/>
                <a:ext cx="477190" cy="142007"/>
              </a:xfrm>
              <a:custGeom>
                <a:avLst/>
                <a:gdLst>
                  <a:gd name="T0" fmla="*/ 3070 w 3070"/>
                  <a:gd name="T1" fmla="*/ 568 h 568"/>
                  <a:gd name="T2" fmla="*/ 2703 w 3070"/>
                  <a:gd name="T3" fmla="*/ 284 h 568"/>
                  <a:gd name="T4" fmla="*/ 2052 w 3070"/>
                  <a:gd name="T5" fmla="*/ 0 h 568"/>
                  <a:gd name="T6" fmla="*/ 1328 w 3070"/>
                  <a:gd name="T7" fmla="*/ 0 h 568"/>
                  <a:gd name="T8" fmla="*/ 1328 w 3070"/>
                  <a:gd name="T9" fmla="*/ 0 h 568"/>
                  <a:gd name="T10" fmla="*/ 0 w 3070"/>
                  <a:gd name="T11" fmla="*/ 0 h 568"/>
                  <a:gd name="T12" fmla="*/ 367 w 3070"/>
                  <a:gd name="T13" fmla="*/ 284 h 568"/>
                  <a:gd name="T14" fmla="*/ 1019 w 3070"/>
                  <a:gd name="T15" fmla="*/ 568 h 568"/>
                  <a:gd name="T16" fmla="*/ 1743 w 3070"/>
                  <a:gd name="T17" fmla="*/ 568 h 568"/>
                  <a:gd name="T18" fmla="*/ 1743 w 3070"/>
                  <a:gd name="T19" fmla="*/ 568 h 568"/>
                  <a:gd name="T20" fmla="*/ 3070 w 3070"/>
                  <a:gd name="T21" fmla="*/ 568 h 5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70" h="568">
                    <a:moveTo>
                      <a:pt x="3070" y="568"/>
                    </a:moveTo>
                    <a:cubicBezTo>
                      <a:pt x="3070" y="568"/>
                      <a:pt x="2879" y="480"/>
                      <a:pt x="2703" y="284"/>
                    </a:cubicBezTo>
                    <a:cubicBezTo>
                      <a:pt x="2528" y="88"/>
                      <a:pt x="2400" y="44"/>
                      <a:pt x="2052" y="0"/>
                    </a:cubicBezTo>
                    <a:cubicBezTo>
                      <a:pt x="1328" y="0"/>
                      <a:pt x="1328" y="0"/>
                      <a:pt x="1328" y="0"/>
                    </a:cubicBezTo>
                    <a:cubicBezTo>
                      <a:pt x="1328" y="0"/>
                      <a:pt x="1328" y="0"/>
                      <a:pt x="1328" y="0"/>
                    </a:cubicBezTo>
                    <a:cubicBezTo>
                      <a:pt x="0" y="0"/>
                      <a:pt x="0" y="0"/>
                      <a:pt x="0" y="0"/>
                    </a:cubicBezTo>
                    <a:cubicBezTo>
                      <a:pt x="0" y="0"/>
                      <a:pt x="191" y="88"/>
                      <a:pt x="367" y="284"/>
                    </a:cubicBezTo>
                    <a:cubicBezTo>
                      <a:pt x="543" y="480"/>
                      <a:pt x="671" y="524"/>
                      <a:pt x="1019" y="568"/>
                    </a:cubicBezTo>
                    <a:cubicBezTo>
                      <a:pt x="1743" y="568"/>
                      <a:pt x="1743" y="568"/>
                      <a:pt x="1743" y="568"/>
                    </a:cubicBezTo>
                    <a:cubicBezTo>
                      <a:pt x="1743" y="568"/>
                      <a:pt x="1743" y="568"/>
                      <a:pt x="1743" y="568"/>
                    </a:cubicBezTo>
                    <a:lnTo>
                      <a:pt x="3070" y="568"/>
                    </a:lnTo>
                    <a:close/>
                  </a:path>
                </a:pathLst>
              </a:custGeom>
              <a:solidFill>
                <a:schemeClr val="accent2">
                  <a:lumMod val="60000"/>
                  <a:lumOff val="40000"/>
                  <a:alpha val="80000"/>
                </a:schemeClr>
              </a:solidFill>
              <a:ln>
                <a:noFill/>
              </a:ln>
            </p:spPr>
            <p:txBody>
              <a:bodyPr vert="horz" wrap="square" lIns="91440" tIns="45720" rIns="91440" bIns="45720" numCol="1" anchor="t" anchorCtr="0" compatLnSpc="1"/>
              <a:lstStyle/>
              <a:p>
                <a:endParaRPr lang="zh-CN" altLang="en-US"/>
              </a:p>
            </p:txBody>
          </p:sp>
        </p:grpSp>
        <p:grpSp>
          <p:nvGrpSpPr>
            <p:cNvPr id="23" name="组合 22"/>
            <p:cNvGrpSpPr/>
            <p:nvPr/>
          </p:nvGrpSpPr>
          <p:grpSpPr>
            <a:xfrm rot="10800000">
              <a:off x="11074189" y="6395118"/>
              <a:ext cx="986770" cy="248494"/>
              <a:chOff x="131041" y="6022283"/>
              <a:chExt cx="624118" cy="142016"/>
            </a:xfrm>
          </p:grpSpPr>
          <p:sp>
            <p:nvSpPr>
              <p:cNvPr id="24" name="任意多边形: 形状 23"/>
              <p:cNvSpPr/>
              <p:nvPr>
                <p:custDataLst>
                  <p:tags r:id="rId8"/>
                </p:custDataLst>
              </p:nvPr>
            </p:nvSpPr>
            <p:spPr bwMode="auto">
              <a:xfrm>
                <a:off x="131041" y="6022283"/>
                <a:ext cx="368896" cy="142007"/>
              </a:xfrm>
              <a:custGeom>
                <a:avLst/>
                <a:gdLst>
                  <a:gd name="connsiteX0" fmla="*/ 0 w 5620926"/>
                  <a:gd name="connsiteY0" fmla="*/ 0 h 1360210"/>
                  <a:gd name="connsiteX1" fmla="*/ 2774969 w 5620926"/>
                  <a:gd name="connsiteY1" fmla="*/ 0 h 1360210"/>
                  <a:gd name="connsiteX2" fmla="*/ 2957526 w 5620926"/>
                  <a:gd name="connsiteY2" fmla="*/ 0 h 1360210"/>
                  <a:gd name="connsiteX3" fmla="*/ 2957526 w 5620926"/>
                  <a:gd name="connsiteY3" fmla="*/ 3811 h 1360210"/>
                  <a:gd name="connsiteX4" fmla="*/ 3200267 w 5620926"/>
                  <a:gd name="connsiteY4" fmla="*/ 3811 h 1360210"/>
                  <a:gd name="connsiteX5" fmla="*/ 4750630 w 5620926"/>
                  <a:gd name="connsiteY5" fmla="*/ 682011 h 1360210"/>
                  <a:gd name="connsiteX6" fmla="*/ 5620926 w 5620926"/>
                  <a:gd name="connsiteY6" fmla="*/ 1360210 h 1360210"/>
                  <a:gd name="connsiteX7" fmla="*/ 2845957 w 5620926"/>
                  <a:gd name="connsiteY7" fmla="*/ 1360210 h 1360210"/>
                  <a:gd name="connsiteX8" fmla="*/ 2663400 w 5620926"/>
                  <a:gd name="connsiteY8" fmla="*/ 1360210 h 1360210"/>
                  <a:gd name="connsiteX9" fmla="*/ 2663400 w 5620926"/>
                  <a:gd name="connsiteY9" fmla="*/ 1356399 h 1360210"/>
                  <a:gd name="connsiteX10" fmla="*/ 2420659 w 5620926"/>
                  <a:gd name="connsiteY10" fmla="*/ 1356399 h 1360210"/>
                  <a:gd name="connsiteX11" fmla="*/ 870296 w 5620926"/>
                  <a:gd name="connsiteY11" fmla="*/ 678199 h 1360210"/>
                  <a:gd name="connsiteX12" fmla="*/ 0 w 5620926"/>
                  <a:gd name="connsiteY12" fmla="*/ 0 h 13602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620926" h="1360210">
                    <a:moveTo>
                      <a:pt x="0" y="0"/>
                    </a:moveTo>
                    <a:cubicBezTo>
                      <a:pt x="0" y="0"/>
                      <a:pt x="0" y="0"/>
                      <a:pt x="2774969" y="0"/>
                    </a:cubicBezTo>
                    <a:lnTo>
                      <a:pt x="2957526" y="0"/>
                    </a:lnTo>
                    <a:lnTo>
                      <a:pt x="2957526" y="3811"/>
                    </a:lnTo>
                    <a:lnTo>
                      <a:pt x="3200267" y="3811"/>
                    </a:lnTo>
                    <a:cubicBezTo>
                      <a:pt x="4027762" y="108884"/>
                      <a:pt x="4332127" y="213958"/>
                      <a:pt x="4750630" y="682011"/>
                    </a:cubicBezTo>
                    <a:cubicBezTo>
                      <a:pt x="5166755" y="1150064"/>
                      <a:pt x="5620926" y="1360210"/>
                      <a:pt x="5620926" y="1360210"/>
                    </a:cubicBezTo>
                    <a:cubicBezTo>
                      <a:pt x="5620926" y="1360210"/>
                      <a:pt x="5620926" y="1360210"/>
                      <a:pt x="2845957" y="1360210"/>
                    </a:cubicBezTo>
                    <a:lnTo>
                      <a:pt x="2663400" y="1360210"/>
                    </a:lnTo>
                    <a:lnTo>
                      <a:pt x="2663400" y="1356399"/>
                    </a:lnTo>
                    <a:lnTo>
                      <a:pt x="2420659" y="1356399"/>
                    </a:lnTo>
                    <a:cubicBezTo>
                      <a:pt x="1593164" y="1251326"/>
                      <a:pt x="1288799" y="1146252"/>
                      <a:pt x="870296" y="678199"/>
                    </a:cubicBezTo>
                    <a:cubicBezTo>
                      <a:pt x="454171" y="210146"/>
                      <a:pt x="0" y="0"/>
                      <a:pt x="0" y="0"/>
                    </a:cubicBezTo>
                    <a:close/>
                  </a:path>
                </a:pathLst>
              </a:custGeom>
              <a:solidFill>
                <a:schemeClr val="accent1">
                  <a:lumMod val="75000"/>
                </a:schemeClr>
              </a:solidFill>
              <a:ln>
                <a:noFill/>
              </a:ln>
            </p:spPr>
            <p:txBody>
              <a:bodyPr vert="horz" wrap="square" lIns="91440" tIns="45720" rIns="91440" bIns="45720" numCol="1" anchor="t" anchorCtr="0" compatLnSpc="1">
                <a:noAutofit/>
              </a:bodyPr>
              <a:lstStyle/>
              <a:p>
                <a:endParaRPr lang="zh-CN" altLang="en-US"/>
              </a:p>
            </p:txBody>
          </p:sp>
          <p:sp>
            <p:nvSpPr>
              <p:cNvPr id="25" name="Freeform 5"/>
              <p:cNvSpPr/>
              <p:nvPr>
                <p:custDataLst>
                  <p:tags r:id="rId9"/>
                </p:custDataLst>
              </p:nvPr>
            </p:nvSpPr>
            <p:spPr bwMode="auto">
              <a:xfrm>
                <a:off x="277969" y="6022292"/>
                <a:ext cx="477190" cy="142007"/>
              </a:xfrm>
              <a:custGeom>
                <a:avLst/>
                <a:gdLst>
                  <a:gd name="T0" fmla="*/ 3070 w 3070"/>
                  <a:gd name="T1" fmla="*/ 568 h 568"/>
                  <a:gd name="T2" fmla="*/ 2703 w 3070"/>
                  <a:gd name="T3" fmla="*/ 284 h 568"/>
                  <a:gd name="T4" fmla="*/ 2052 w 3070"/>
                  <a:gd name="T5" fmla="*/ 0 h 568"/>
                  <a:gd name="T6" fmla="*/ 1328 w 3070"/>
                  <a:gd name="T7" fmla="*/ 0 h 568"/>
                  <a:gd name="T8" fmla="*/ 1328 w 3070"/>
                  <a:gd name="T9" fmla="*/ 0 h 568"/>
                  <a:gd name="T10" fmla="*/ 0 w 3070"/>
                  <a:gd name="T11" fmla="*/ 0 h 568"/>
                  <a:gd name="T12" fmla="*/ 367 w 3070"/>
                  <a:gd name="T13" fmla="*/ 284 h 568"/>
                  <a:gd name="T14" fmla="*/ 1019 w 3070"/>
                  <a:gd name="T15" fmla="*/ 568 h 568"/>
                  <a:gd name="T16" fmla="*/ 1743 w 3070"/>
                  <a:gd name="T17" fmla="*/ 568 h 568"/>
                  <a:gd name="T18" fmla="*/ 1743 w 3070"/>
                  <a:gd name="T19" fmla="*/ 568 h 568"/>
                  <a:gd name="T20" fmla="*/ 3070 w 3070"/>
                  <a:gd name="T21" fmla="*/ 568 h 5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70" h="568">
                    <a:moveTo>
                      <a:pt x="3070" y="568"/>
                    </a:moveTo>
                    <a:cubicBezTo>
                      <a:pt x="3070" y="568"/>
                      <a:pt x="2879" y="480"/>
                      <a:pt x="2703" y="284"/>
                    </a:cubicBezTo>
                    <a:cubicBezTo>
                      <a:pt x="2528" y="88"/>
                      <a:pt x="2400" y="44"/>
                      <a:pt x="2052" y="0"/>
                    </a:cubicBezTo>
                    <a:cubicBezTo>
                      <a:pt x="1328" y="0"/>
                      <a:pt x="1328" y="0"/>
                      <a:pt x="1328" y="0"/>
                    </a:cubicBezTo>
                    <a:cubicBezTo>
                      <a:pt x="1328" y="0"/>
                      <a:pt x="1328" y="0"/>
                      <a:pt x="1328" y="0"/>
                    </a:cubicBezTo>
                    <a:cubicBezTo>
                      <a:pt x="0" y="0"/>
                      <a:pt x="0" y="0"/>
                      <a:pt x="0" y="0"/>
                    </a:cubicBezTo>
                    <a:cubicBezTo>
                      <a:pt x="0" y="0"/>
                      <a:pt x="191" y="88"/>
                      <a:pt x="367" y="284"/>
                    </a:cubicBezTo>
                    <a:cubicBezTo>
                      <a:pt x="543" y="480"/>
                      <a:pt x="671" y="524"/>
                      <a:pt x="1019" y="568"/>
                    </a:cubicBezTo>
                    <a:cubicBezTo>
                      <a:pt x="1743" y="568"/>
                      <a:pt x="1743" y="568"/>
                      <a:pt x="1743" y="568"/>
                    </a:cubicBezTo>
                    <a:cubicBezTo>
                      <a:pt x="1743" y="568"/>
                      <a:pt x="1743" y="568"/>
                      <a:pt x="1743" y="568"/>
                    </a:cubicBezTo>
                    <a:lnTo>
                      <a:pt x="3070" y="568"/>
                    </a:lnTo>
                    <a:close/>
                  </a:path>
                </a:pathLst>
              </a:custGeom>
              <a:solidFill>
                <a:schemeClr val="accent2">
                  <a:lumMod val="60000"/>
                  <a:lumOff val="40000"/>
                  <a:alpha val="80000"/>
                </a:schemeClr>
              </a:solidFill>
              <a:ln>
                <a:noFill/>
              </a:ln>
            </p:spPr>
            <p:txBody>
              <a:bodyPr vert="horz" wrap="square" lIns="91440" tIns="45720" rIns="91440" bIns="45720" numCol="1" anchor="t" anchorCtr="0" compatLnSpc="1"/>
              <a:lstStyle/>
              <a:p>
                <a:endParaRPr lang="zh-CN" altLang="en-US"/>
              </a:p>
            </p:txBody>
          </p:sp>
        </p:grpSp>
      </p:grpSp>
      <p:sp>
        <p:nvSpPr>
          <p:cNvPr id="2" name="标题 1"/>
          <p:cNvSpPr>
            <a:spLocks noGrp="1"/>
          </p:cNvSpPr>
          <p:nvPr>
            <p:ph type="title" hasCustomPrompt="1"/>
            <p:custDataLst>
              <p:tags r:id="rId3"/>
            </p:custDataLst>
          </p:nvPr>
        </p:nvSpPr>
        <p:spPr>
          <a:xfrm>
            <a:off x="1522800" y="1339200"/>
            <a:ext cx="9144000" cy="2386800"/>
          </a:xfrm>
        </p:spPr>
        <p:txBody>
          <a:bodyPr wrap="square" anchor="b">
            <a:normAutofit/>
          </a:bodyPr>
          <a:lstStyle>
            <a:lvl1pPr algn="ctr">
              <a:defRPr sz="6000" baseline="0">
                <a:solidFill>
                  <a:schemeClr val="tx1"/>
                </a:solidFill>
                <a:latin typeface="Arial" panose="020B0604020202020204" pitchFamily="34" charset="0"/>
                <a:ea typeface="微软雅黑" panose="020B0503020204020204" pitchFamily="34" charset="-122"/>
              </a:defRPr>
            </a:lvl1pPr>
          </a:lstStyle>
          <a:p>
            <a:r>
              <a:rPr lang="zh-CN" altLang="en-US" dirty="0"/>
              <a:t>单击此处编辑标题</a:t>
            </a:r>
          </a:p>
        </p:txBody>
      </p:sp>
      <p:sp>
        <p:nvSpPr>
          <p:cNvPr id="3" name="日期占位符 2"/>
          <p:cNvSpPr>
            <a:spLocks noGrp="1"/>
          </p:cNvSpPr>
          <p:nvPr>
            <p:ph type="dt" sz="half" idx="10"/>
            <p:custDataLst>
              <p:tags r:id="rId4"/>
            </p:custDataLst>
          </p:nvPr>
        </p:nvSpPr>
        <p:spPr/>
        <p:txBody>
          <a:bodyPr wrap="square">
            <a:normAutofit/>
          </a:bodyPr>
          <a:lstStyle>
            <a:lvl1pPr>
              <a:defRPr>
                <a:latin typeface="Arial" panose="020B0604020202020204" pitchFamily="34" charset="0"/>
                <a:ea typeface="微软雅黑" panose="020B0503020204020204" pitchFamily="34" charset="-122"/>
              </a:defRPr>
            </a:lvl1pPr>
          </a:lstStyle>
          <a:p>
            <a:fld id="{760FBDFE-C587-4B4C-A407-44438C67B59E}" type="datetimeFigureOut">
              <a:rPr lang="zh-CN" altLang="en-US" smtClean="0"/>
              <a:t>2022/3/17</a:t>
            </a:fld>
            <a:endParaRPr lang="zh-CN" altLang="en-US"/>
          </a:p>
        </p:txBody>
      </p:sp>
      <p:sp>
        <p:nvSpPr>
          <p:cNvPr id="4" name="页脚占位符 3"/>
          <p:cNvSpPr>
            <a:spLocks noGrp="1"/>
          </p:cNvSpPr>
          <p:nvPr>
            <p:ph type="ftr" sz="quarter" idx="11"/>
            <p:custDataLst>
              <p:tags r:id="rId5"/>
            </p:custDataLst>
          </p:nvPr>
        </p:nvSpPr>
        <p:spPr/>
        <p:txBody>
          <a:bodyPr wrap="square">
            <a:normAutofit/>
          </a:bodyPr>
          <a:lstStyle>
            <a:lvl1pPr>
              <a:defRPr>
                <a:latin typeface="Arial" panose="020B0604020202020204" pitchFamily="34" charset="0"/>
                <a:ea typeface="微软雅黑" panose="020B0503020204020204" pitchFamily="34" charset="-122"/>
              </a:defRPr>
            </a:lvl1pPr>
          </a:lstStyle>
          <a:p>
            <a:endParaRPr lang="zh-CN" altLang="en-US" dirty="0"/>
          </a:p>
        </p:txBody>
      </p:sp>
      <p:sp>
        <p:nvSpPr>
          <p:cNvPr id="5" name="灯片编号占位符 4"/>
          <p:cNvSpPr>
            <a:spLocks noGrp="1"/>
          </p:cNvSpPr>
          <p:nvPr>
            <p:ph type="sldNum" sz="quarter" idx="12"/>
            <p:custDataLst>
              <p:tags r:id="rId6"/>
            </p:custDataLst>
          </p:nvPr>
        </p:nvSpPr>
        <p:spPr/>
        <p:txBody>
          <a:bodyPr wrap="square">
            <a:normAutofit/>
          </a:bodyPr>
          <a:lstStyle>
            <a:lvl1pPr>
              <a:defRPr>
                <a:latin typeface="Arial" panose="020B0604020202020204" pitchFamily="34" charset="0"/>
                <a:ea typeface="微软雅黑" panose="020B0503020204020204" pitchFamily="34" charset="-122"/>
              </a:defRPr>
            </a:lvl1pPr>
          </a:lstStyle>
          <a:p>
            <a:fld id="{49AE70B2-8BF9-45C0-BB95-33D1B9D3A854}" type="slidenum">
              <a:rPr lang="zh-CN" altLang="en-US" smtClean="0"/>
              <a:t>‹#›</a:t>
            </a:fld>
            <a:endParaRPr lang="zh-CN" altLang="en-US" dirty="0"/>
          </a:p>
        </p:txBody>
      </p:sp>
      <p:sp>
        <p:nvSpPr>
          <p:cNvPr id="7" name="文本占位符 6"/>
          <p:cNvSpPr>
            <a:spLocks noGrp="1"/>
          </p:cNvSpPr>
          <p:nvPr>
            <p:ph type="body" sz="quarter" idx="13"/>
            <p:custDataLst>
              <p:tags r:id="rId7"/>
            </p:custDataLst>
          </p:nvPr>
        </p:nvSpPr>
        <p:spPr>
          <a:xfrm>
            <a:off x="1522413" y="3862800"/>
            <a:ext cx="9144000" cy="1656000"/>
          </a:xfrm>
        </p:spPr>
        <p:txBody>
          <a:bodyPr wrap="square">
            <a:normAutofit/>
          </a:bodyPr>
          <a:lstStyle>
            <a:lvl1pPr algn="ctr">
              <a:defRPr baseline="0">
                <a:solidFill>
                  <a:schemeClr val="tx1"/>
                </a:solidFill>
                <a:latin typeface="Arial" panose="020B0604020202020204" pitchFamily="34" charset="0"/>
                <a:ea typeface="微软雅黑" panose="020B0503020204020204" pitchFamily="34" charset="-122"/>
              </a:defRPr>
            </a:lvl1pPr>
          </a:lstStyle>
          <a:p>
            <a:pPr lvl="0"/>
            <a:r>
              <a:rPr lang="zh-CN" altLang="en-US" dirty="0"/>
              <a:t>单击此处编辑母版文本样式</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2022/3/17</a:t>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chemeClr val="bg2"/>
        </a:solidFill>
        <a:effectLst/>
      </p:bgPr>
    </p:bg>
    <p:spTree>
      <p:nvGrpSpPr>
        <p:cNvPr id="1" name=""/>
        <p:cNvGrpSpPr/>
        <p:nvPr/>
      </p:nvGrpSpPr>
      <p:grpSpPr>
        <a:xfrm>
          <a:off x="0" y="0"/>
          <a:ext cx="0" cy="0"/>
          <a:chOff x="0" y="0"/>
          <a:chExt cx="0" cy="0"/>
        </a:xfrm>
      </p:grpSpPr>
      <p:grpSp>
        <p:nvGrpSpPr>
          <p:cNvPr id="28" name="组合 27"/>
          <p:cNvGrpSpPr/>
          <p:nvPr>
            <p:custDataLst>
              <p:tags r:id="rId1"/>
            </p:custDataLst>
          </p:nvPr>
        </p:nvGrpSpPr>
        <p:grpSpPr>
          <a:xfrm>
            <a:off x="131041" y="106151"/>
            <a:ext cx="11929918" cy="160185"/>
            <a:chOff x="131041" y="390273"/>
            <a:chExt cx="11929918" cy="160185"/>
          </a:xfrm>
        </p:grpSpPr>
        <p:grpSp>
          <p:nvGrpSpPr>
            <p:cNvPr id="29" name="组合 28"/>
            <p:cNvGrpSpPr/>
            <p:nvPr/>
          </p:nvGrpSpPr>
          <p:grpSpPr>
            <a:xfrm>
              <a:off x="131041" y="390663"/>
              <a:ext cx="624118" cy="159795"/>
              <a:chOff x="131041" y="6019911"/>
              <a:chExt cx="624118" cy="144389"/>
            </a:xfrm>
          </p:grpSpPr>
          <p:sp>
            <p:nvSpPr>
              <p:cNvPr id="33" name="任意多边形: 形状 32"/>
              <p:cNvSpPr/>
              <p:nvPr>
                <p:custDataLst>
                  <p:tags r:id="rId9"/>
                </p:custDataLst>
              </p:nvPr>
            </p:nvSpPr>
            <p:spPr bwMode="auto">
              <a:xfrm>
                <a:off x="131041" y="6022293"/>
                <a:ext cx="368896" cy="142007"/>
              </a:xfrm>
              <a:custGeom>
                <a:avLst/>
                <a:gdLst>
                  <a:gd name="connsiteX0" fmla="*/ 0 w 5620926"/>
                  <a:gd name="connsiteY0" fmla="*/ 0 h 1360210"/>
                  <a:gd name="connsiteX1" fmla="*/ 2774969 w 5620926"/>
                  <a:gd name="connsiteY1" fmla="*/ 0 h 1360210"/>
                  <a:gd name="connsiteX2" fmla="*/ 2957526 w 5620926"/>
                  <a:gd name="connsiteY2" fmla="*/ 0 h 1360210"/>
                  <a:gd name="connsiteX3" fmla="*/ 2957526 w 5620926"/>
                  <a:gd name="connsiteY3" fmla="*/ 3811 h 1360210"/>
                  <a:gd name="connsiteX4" fmla="*/ 3200267 w 5620926"/>
                  <a:gd name="connsiteY4" fmla="*/ 3811 h 1360210"/>
                  <a:gd name="connsiteX5" fmla="*/ 4750630 w 5620926"/>
                  <a:gd name="connsiteY5" fmla="*/ 682011 h 1360210"/>
                  <a:gd name="connsiteX6" fmla="*/ 5620926 w 5620926"/>
                  <a:gd name="connsiteY6" fmla="*/ 1360210 h 1360210"/>
                  <a:gd name="connsiteX7" fmla="*/ 2845957 w 5620926"/>
                  <a:gd name="connsiteY7" fmla="*/ 1360210 h 1360210"/>
                  <a:gd name="connsiteX8" fmla="*/ 2663400 w 5620926"/>
                  <a:gd name="connsiteY8" fmla="*/ 1360210 h 1360210"/>
                  <a:gd name="connsiteX9" fmla="*/ 2663400 w 5620926"/>
                  <a:gd name="connsiteY9" fmla="*/ 1356399 h 1360210"/>
                  <a:gd name="connsiteX10" fmla="*/ 2420659 w 5620926"/>
                  <a:gd name="connsiteY10" fmla="*/ 1356399 h 1360210"/>
                  <a:gd name="connsiteX11" fmla="*/ 870296 w 5620926"/>
                  <a:gd name="connsiteY11" fmla="*/ 678199 h 1360210"/>
                  <a:gd name="connsiteX12" fmla="*/ 0 w 5620926"/>
                  <a:gd name="connsiteY12" fmla="*/ 0 h 13602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620926" h="1360210">
                    <a:moveTo>
                      <a:pt x="0" y="0"/>
                    </a:moveTo>
                    <a:cubicBezTo>
                      <a:pt x="0" y="0"/>
                      <a:pt x="0" y="0"/>
                      <a:pt x="2774969" y="0"/>
                    </a:cubicBezTo>
                    <a:lnTo>
                      <a:pt x="2957526" y="0"/>
                    </a:lnTo>
                    <a:lnTo>
                      <a:pt x="2957526" y="3811"/>
                    </a:lnTo>
                    <a:lnTo>
                      <a:pt x="3200267" y="3811"/>
                    </a:lnTo>
                    <a:cubicBezTo>
                      <a:pt x="4027762" y="108884"/>
                      <a:pt x="4332127" y="213958"/>
                      <a:pt x="4750630" y="682011"/>
                    </a:cubicBezTo>
                    <a:cubicBezTo>
                      <a:pt x="5166755" y="1150064"/>
                      <a:pt x="5620926" y="1360210"/>
                      <a:pt x="5620926" y="1360210"/>
                    </a:cubicBezTo>
                    <a:cubicBezTo>
                      <a:pt x="5620926" y="1360210"/>
                      <a:pt x="5620926" y="1360210"/>
                      <a:pt x="2845957" y="1360210"/>
                    </a:cubicBezTo>
                    <a:lnTo>
                      <a:pt x="2663400" y="1360210"/>
                    </a:lnTo>
                    <a:lnTo>
                      <a:pt x="2663400" y="1356399"/>
                    </a:lnTo>
                    <a:lnTo>
                      <a:pt x="2420659" y="1356399"/>
                    </a:lnTo>
                    <a:cubicBezTo>
                      <a:pt x="1593164" y="1251326"/>
                      <a:pt x="1288799" y="1146252"/>
                      <a:pt x="870296" y="678199"/>
                    </a:cubicBezTo>
                    <a:cubicBezTo>
                      <a:pt x="454171" y="210146"/>
                      <a:pt x="0" y="0"/>
                      <a:pt x="0" y="0"/>
                    </a:cubicBezTo>
                    <a:close/>
                  </a:path>
                </a:pathLst>
              </a:custGeom>
              <a:solidFill>
                <a:schemeClr val="accent1">
                  <a:lumMod val="75000"/>
                </a:schemeClr>
              </a:solidFill>
              <a:ln>
                <a:noFill/>
              </a:ln>
            </p:spPr>
            <p:txBody>
              <a:bodyPr vert="horz" wrap="square" lIns="91440" tIns="45720" rIns="91440" bIns="45720" numCol="1" anchor="t" anchorCtr="0" compatLnSpc="1">
                <a:noAutofit/>
              </a:bodyPr>
              <a:lstStyle/>
              <a:p>
                <a:endParaRPr lang="zh-CN" altLang="en-US"/>
              </a:p>
            </p:txBody>
          </p:sp>
          <p:sp>
            <p:nvSpPr>
              <p:cNvPr id="34" name="Freeform 5"/>
              <p:cNvSpPr/>
              <p:nvPr>
                <p:custDataLst>
                  <p:tags r:id="rId10"/>
                </p:custDataLst>
              </p:nvPr>
            </p:nvSpPr>
            <p:spPr bwMode="auto">
              <a:xfrm>
                <a:off x="277969" y="6019911"/>
                <a:ext cx="477190" cy="144000"/>
              </a:xfrm>
              <a:custGeom>
                <a:avLst/>
                <a:gdLst>
                  <a:gd name="T0" fmla="*/ 3070 w 3070"/>
                  <a:gd name="T1" fmla="*/ 568 h 568"/>
                  <a:gd name="T2" fmla="*/ 2703 w 3070"/>
                  <a:gd name="T3" fmla="*/ 284 h 568"/>
                  <a:gd name="T4" fmla="*/ 2052 w 3070"/>
                  <a:gd name="T5" fmla="*/ 0 h 568"/>
                  <a:gd name="T6" fmla="*/ 1328 w 3070"/>
                  <a:gd name="T7" fmla="*/ 0 h 568"/>
                  <a:gd name="T8" fmla="*/ 1328 w 3070"/>
                  <a:gd name="T9" fmla="*/ 0 h 568"/>
                  <a:gd name="T10" fmla="*/ 0 w 3070"/>
                  <a:gd name="T11" fmla="*/ 0 h 568"/>
                  <a:gd name="T12" fmla="*/ 367 w 3070"/>
                  <a:gd name="T13" fmla="*/ 284 h 568"/>
                  <a:gd name="T14" fmla="*/ 1019 w 3070"/>
                  <a:gd name="T15" fmla="*/ 568 h 568"/>
                  <a:gd name="T16" fmla="*/ 1743 w 3070"/>
                  <a:gd name="T17" fmla="*/ 568 h 568"/>
                  <a:gd name="T18" fmla="*/ 1743 w 3070"/>
                  <a:gd name="T19" fmla="*/ 568 h 568"/>
                  <a:gd name="T20" fmla="*/ 3070 w 3070"/>
                  <a:gd name="T21" fmla="*/ 568 h 5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70" h="568">
                    <a:moveTo>
                      <a:pt x="3070" y="568"/>
                    </a:moveTo>
                    <a:cubicBezTo>
                      <a:pt x="3070" y="568"/>
                      <a:pt x="2879" y="480"/>
                      <a:pt x="2703" y="284"/>
                    </a:cubicBezTo>
                    <a:cubicBezTo>
                      <a:pt x="2528" y="88"/>
                      <a:pt x="2400" y="44"/>
                      <a:pt x="2052" y="0"/>
                    </a:cubicBezTo>
                    <a:cubicBezTo>
                      <a:pt x="1328" y="0"/>
                      <a:pt x="1328" y="0"/>
                      <a:pt x="1328" y="0"/>
                    </a:cubicBezTo>
                    <a:cubicBezTo>
                      <a:pt x="1328" y="0"/>
                      <a:pt x="1328" y="0"/>
                      <a:pt x="1328" y="0"/>
                    </a:cubicBezTo>
                    <a:cubicBezTo>
                      <a:pt x="0" y="0"/>
                      <a:pt x="0" y="0"/>
                      <a:pt x="0" y="0"/>
                    </a:cubicBezTo>
                    <a:cubicBezTo>
                      <a:pt x="0" y="0"/>
                      <a:pt x="191" y="88"/>
                      <a:pt x="367" y="284"/>
                    </a:cubicBezTo>
                    <a:cubicBezTo>
                      <a:pt x="543" y="480"/>
                      <a:pt x="671" y="524"/>
                      <a:pt x="1019" y="568"/>
                    </a:cubicBezTo>
                    <a:cubicBezTo>
                      <a:pt x="1743" y="568"/>
                      <a:pt x="1743" y="568"/>
                      <a:pt x="1743" y="568"/>
                    </a:cubicBezTo>
                    <a:cubicBezTo>
                      <a:pt x="1743" y="568"/>
                      <a:pt x="1743" y="568"/>
                      <a:pt x="1743" y="568"/>
                    </a:cubicBezTo>
                    <a:lnTo>
                      <a:pt x="3070" y="568"/>
                    </a:lnTo>
                    <a:close/>
                  </a:path>
                </a:pathLst>
              </a:custGeom>
              <a:solidFill>
                <a:schemeClr val="accent2">
                  <a:lumMod val="60000"/>
                  <a:lumOff val="40000"/>
                  <a:alpha val="80000"/>
                </a:schemeClr>
              </a:solidFill>
              <a:ln>
                <a:noFill/>
              </a:ln>
            </p:spPr>
            <p:txBody>
              <a:bodyPr vert="horz" wrap="square" lIns="91440" tIns="45720" rIns="91440" bIns="45720" numCol="1" anchor="t" anchorCtr="0" compatLnSpc="1"/>
              <a:lstStyle/>
              <a:p>
                <a:endParaRPr lang="zh-CN" altLang="en-US"/>
              </a:p>
            </p:txBody>
          </p:sp>
        </p:grpSp>
        <p:grpSp>
          <p:nvGrpSpPr>
            <p:cNvPr id="30" name="组合 29"/>
            <p:cNvGrpSpPr/>
            <p:nvPr/>
          </p:nvGrpSpPr>
          <p:grpSpPr>
            <a:xfrm rot="10800000">
              <a:off x="11436841" y="390273"/>
              <a:ext cx="624118" cy="159795"/>
              <a:chOff x="131041" y="6019911"/>
              <a:chExt cx="624118" cy="144389"/>
            </a:xfrm>
          </p:grpSpPr>
          <p:sp>
            <p:nvSpPr>
              <p:cNvPr id="31" name="任意多边形: 形状 30"/>
              <p:cNvSpPr/>
              <p:nvPr>
                <p:custDataLst>
                  <p:tags r:id="rId7"/>
                </p:custDataLst>
              </p:nvPr>
            </p:nvSpPr>
            <p:spPr bwMode="auto">
              <a:xfrm>
                <a:off x="131041" y="6022293"/>
                <a:ext cx="368896" cy="142007"/>
              </a:xfrm>
              <a:custGeom>
                <a:avLst/>
                <a:gdLst>
                  <a:gd name="connsiteX0" fmla="*/ 0 w 5620926"/>
                  <a:gd name="connsiteY0" fmla="*/ 0 h 1360210"/>
                  <a:gd name="connsiteX1" fmla="*/ 2774969 w 5620926"/>
                  <a:gd name="connsiteY1" fmla="*/ 0 h 1360210"/>
                  <a:gd name="connsiteX2" fmla="*/ 2957526 w 5620926"/>
                  <a:gd name="connsiteY2" fmla="*/ 0 h 1360210"/>
                  <a:gd name="connsiteX3" fmla="*/ 2957526 w 5620926"/>
                  <a:gd name="connsiteY3" fmla="*/ 3811 h 1360210"/>
                  <a:gd name="connsiteX4" fmla="*/ 3200267 w 5620926"/>
                  <a:gd name="connsiteY4" fmla="*/ 3811 h 1360210"/>
                  <a:gd name="connsiteX5" fmla="*/ 4750630 w 5620926"/>
                  <a:gd name="connsiteY5" fmla="*/ 682011 h 1360210"/>
                  <a:gd name="connsiteX6" fmla="*/ 5620926 w 5620926"/>
                  <a:gd name="connsiteY6" fmla="*/ 1360210 h 1360210"/>
                  <a:gd name="connsiteX7" fmla="*/ 2845957 w 5620926"/>
                  <a:gd name="connsiteY7" fmla="*/ 1360210 h 1360210"/>
                  <a:gd name="connsiteX8" fmla="*/ 2663400 w 5620926"/>
                  <a:gd name="connsiteY8" fmla="*/ 1360210 h 1360210"/>
                  <a:gd name="connsiteX9" fmla="*/ 2663400 w 5620926"/>
                  <a:gd name="connsiteY9" fmla="*/ 1356399 h 1360210"/>
                  <a:gd name="connsiteX10" fmla="*/ 2420659 w 5620926"/>
                  <a:gd name="connsiteY10" fmla="*/ 1356399 h 1360210"/>
                  <a:gd name="connsiteX11" fmla="*/ 870296 w 5620926"/>
                  <a:gd name="connsiteY11" fmla="*/ 678199 h 1360210"/>
                  <a:gd name="connsiteX12" fmla="*/ 0 w 5620926"/>
                  <a:gd name="connsiteY12" fmla="*/ 0 h 13602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620926" h="1360210">
                    <a:moveTo>
                      <a:pt x="0" y="0"/>
                    </a:moveTo>
                    <a:cubicBezTo>
                      <a:pt x="0" y="0"/>
                      <a:pt x="0" y="0"/>
                      <a:pt x="2774969" y="0"/>
                    </a:cubicBezTo>
                    <a:lnTo>
                      <a:pt x="2957526" y="0"/>
                    </a:lnTo>
                    <a:lnTo>
                      <a:pt x="2957526" y="3811"/>
                    </a:lnTo>
                    <a:lnTo>
                      <a:pt x="3200267" y="3811"/>
                    </a:lnTo>
                    <a:cubicBezTo>
                      <a:pt x="4027762" y="108884"/>
                      <a:pt x="4332127" y="213958"/>
                      <a:pt x="4750630" y="682011"/>
                    </a:cubicBezTo>
                    <a:cubicBezTo>
                      <a:pt x="5166755" y="1150064"/>
                      <a:pt x="5620926" y="1360210"/>
                      <a:pt x="5620926" y="1360210"/>
                    </a:cubicBezTo>
                    <a:cubicBezTo>
                      <a:pt x="5620926" y="1360210"/>
                      <a:pt x="5620926" y="1360210"/>
                      <a:pt x="2845957" y="1360210"/>
                    </a:cubicBezTo>
                    <a:lnTo>
                      <a:pt x="2663400" y="1360210"/>
                    </a:lnTo>
                    <a:lnTo>
                      <a:pt x="2663400" y="1356399"/>
                    </a:lnTo>
                    <a:lnTo>
                      <a:pt x="2420659" y="1356399"/>
                    </a:lnTo>
                    <a:cubicBezTo>
                      <a:pt x="1593164" y="1251326"/>
                      <a:pt x="1288799" y="1146252"/>
                      <a:pt x="870296" y="678199"/>
                    </a:cubicBezTo>
                    <a:cubicBezTo>
                      <a:pt x="454171" y="210146"/>
                      <a:pt x="0" y="0"/>
                      <a:pt x="0" y="0"/>
                    </a:cubicBezTo>
                    <a:close/>
                  </a:path>
                </a:pathLst>
              </a:custGeom>
              <a:solidFill>
                <a:schemeClr val="accent1">
                  <a:lumMod val="75000"/>
                </a:schemeClr>
              </a:solidFill>
              <a:ln>
                <a:noFill/>
              </a:ln>
            </p:spPr>
            <p:txBody>
              <a:bodyPr vert="horz" wrap="square" lIns="91440" tIns="45720" rIns="91440" bIns="45720" numCol="1" anchor="t" anchorCtr="0" compatLnSpc="1">
                <a:noAutofit/>
              </a:bodyPr>
              <a:lstStyle/>
              <a:p>
                <a:endParaRPr lang="zh-CN" altLang="en-US"/>
              </a:p>
            </p:txBody>
          </p:sp>
          <p:sp>
            <p:nvSpPr>
              <p:cNvPr id="32" name="Freeform 5"/>
              <p:cNvSpPr/>
              <p:nvPr>
                <p:custDataLst>
                  <p:tags r:id="rId8"/>
                </p:custDataLst>
              </p:nvPr>
            </p:nvSpPr>
            <p:spPr bwMode="auto">
              <a:xfrm>
                <a:off x="277969" y="6019911"/>
                <a:ext cx="477190" cy="144000"/>
              </a:xfrm>
              <a:custGeom>
                <a:avLst/>
                <a:gdLst>
                  <a:gd name="T0" fmla="*/ 3070 w 3070"/>
                  <a:gd name="T1" fmla="*/ 568 h 568"/>
                  <a:gd name="T2" fmla="*/ 2703 w 3070"/>
                  <a:gd name="T3" fmla="*/ 284 h 568"/>
                  <a:gd name="T4" fmla="*/ 2052 w 3070"/>
                  <a:gd name="T5" fmla="*/ 0 h 568"/>
                  <a:gd name="T6" fmla="*/ 1328 w 3070"/>
                  <a:gd name="T7" fmla="*/ 0 h 568"/>
                  <a:gd name="T8" fmla="*/ 1328 w 3070"/>
                  <a:gd name="T9" fmla="*/ 0 h 568"/>
                  <a:gd name="T10" fmla="*/ 0 w 3070"/>
                  <a:gd name="T11" fmla="*/ 0 h 568"/>
                  <a:gd name="T12" fmla="*/ 367 w 3070"/>
                  <a:gd name="T13" fmla="*/ 284 h 568"/>
                  <a:gd name="T14" fmla="*/ 1019 w 3070"/>
                  <a:gd name="T15" fmla="*/ 568 h 568"/>
                  <a:gd name="T16" fmla="*/ 1743 w 3070"/>
                  <a:gd name="T17" fmla="*/ 568 h 568"/>
                  <a:gd name="T18" fmla="*/ 1743 w 3070"/>
                  <a:gd name="T19" fmla="*/ 568 h 568"/>
                  <a:gd name="T20" fmla="*/ 3070 w 3070"/>
                  <a:gd name="T21" fmla="*/ 568 h 5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70" h="568">
                    <a:moveTo>
                      <a:pt x="3070" y="568"/>
                    </a:moveTo>
                    <a:cubicBezTo>
                      <a:pt x="3070" y="568"/>
                      <a:pt x="2879" y="480"/>
                      <a:pt x="2703" y="284"/>
                    </a:cubicBezTo>
                    <a:cubicBezTo>
                      <a:pt x="2528" y="88"/>
                      <a:pt x="2400" y="44"/>
                      <a:pt x="2052" y="0"/>
                    </a:cubicBezTo>
                    <a:cubicBezTo>
                      <a:pt x="1328" y="0"/>
                      <a:pt x="1328" y="0"/>
                      <a:pt x="1328" y="0"/>
                    </a:cubicBezTo>
                    <a:cubicBezTo>
                      <a:pt x="1328" y="0"/>
                      <a:pt x="1328" y="0"/>
                      <a:pt x="1328" y="0"/>
                    </a:cubicBezTo>
                    <a:cubicBezTo>
                      <a:pt x="0" y="0"/>
                      <a:pt x="0" y="0"/>
                      <a:pt x="0" y="0"/>
                    </a:cubicBezTo>
                    <a:cubicBezTo>
                      <a:pt x="0" y="0"/>
                      <a:pt x="191" y="88"/>
                      <a:pt x="367" y="284"/>
                    </a:cubicBezTo>
                    <a:cubicBezTo>
                      <a:pt x="543" y="480"/>
                      <a:pt x="671" y="524"/>
                      <a:pt x="1019" y="568"/>
                    </a:cubicBezTo>
                    <a:cubicBezTo>
                      <a:pt x="1743" y="568"/>
                      <a:pt x="1743" y="568"/>
                      <a:pt x="1743" y="568"/>
                    </a:cubicBezTo>
                    <a:cubicBezTo>
                      <a:pt x="1743" y="568"/>
                      <a:pt x="1743" y="568"/>
                      <a:pt x="1743" y="568"/>
                    </a:cubicBezTo>
                    <a:lnTo>
                      <a:pt x="3070" y="568"/>
                    </a:lnTo>
                    <a:close/>
                  </a:path>
                </a:pathLst>
              </a:custGeom>
              <a:solidFill>
                <a:schemeClr val="accent2">
                  <a:lumMod val="60000"/>
                  <a:lumOff val="40000"/>
                  <a:alpha val="80000"/>
                </a:schemeClr>
              </a:solidFill>
              <a:ln>
                <a:noFill/>
              </a:ln>
            </p:spPr>
            <p:txBody>
              <a:bodyPr vert="horz" wrap="square" lIns="91440" tIns="45720" rIns="91440" bIns="45720" numCol="1" anchor="t" anchorCtr="0" compatLnSpc="1"/>
              <a:lstStyle/>
              <a:p>
                <a:endParaRPr lang="zh-CN" altLang="en-US"/>
              </a:p>
            </p:txBody>
          </p:sp>
        </p:grpSp>
      </p:grpSp>
      <p:sp>
        <p:nvSpPr>
          <p:cNvPr id="2" name="标题 1"/>
          <p:cNvSpPr>
            <a:spLocks noGrp="1"/>
          </p:cNvSpPr>
          <p:nvPr>
            <p:ph type="title"/>
            <p:custDataLst>
              <p:tags r:id="rId2"/>
            </p:custDataLst>
          </p:nvPr>
        </p:nvSpPr>
        <p:spPr>
          <a:xfrm>
            <a:off x="669882" y="443234"/>
            <a:ext cx="10852237" cy="441964"/>
          </a:xfrm>
        </p:spPr>
        <p:txBody>
          <a:bodyPr vert="horz" wrap="square" lIns="90170" tIns="46990" rIns="90170" bIns="46990" rtlCol="0" anchor="ctr" anchorCtr="0">
            <a:normAutofit/>
          </a:bodyPr>
          <a:lstStyle>
            <a:lvl1pPr marL="0" marR="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内容占位符 2"/>
          <p:cNvSpPr>
            <a:spLocks noGrp="1"/>
          </p:cNvSpPr>
          <p:nvPr>
            <p:ph idx="1"/>
            <p:custDataLst>
              <p:tags r:id="rId3"/>
            </p:custDataLst>
          </p:nvPr>
        </p:nvSpPr>
        <p:spPr>
          <a:xfrm>
            <a:off x="669882" y="952508"/>
            <a:ext cx="10852237" cy="5388907"/>
          </a:xfrm>
        </p:spPr>
        <p:txBody>
          <a:bodyPr vert="horz" wrap="square" lIns="90170" tIns="46990" rIns="90170" bIns="4699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4" name="日期占位符 3"/>
          <p:cNvSpPr>
            <a:spLocks noGrp="1"/>
          </p:cNvSpPr>
          <p:nvPr>
            <p:ph type="dt" sz="half" idx="10"/>
            <p:custDataLst>
              <p:tags r:id="rId4"/>
            </p:custDataLst>
          </p:nvPr>
        </p:nvSpPr>
        <p:spPr/>
        <p:txBody>
          <a:bodyPr wrap="square">
            <a:normAutofit/>
          </a:bodyPr>
          <a:lstStyle>
            <a:lvl1pPr>
              <a:defRPr>
                <a:latin typeface="Arial" panose="020B0604020202020204" pitchFamily="34" charset="0"/>
                <a:ea typeface="微软雅黑" panose="020B0503020204020204" pitchFamily="34" charset="-122"/>
              </a:defRPr>
            </a:lvl1pPr>
          </a:lstStyle>
          <a:p>
            <a:fld id="{760FBDFE-C587-4B4C-A407-44438C67B59E}" type="datetimeFigureOut">
              <a:rPr lang="zh-CN" altLang="en-US" smtClean="0"/>
              <a:t>2022/3/17</a:t>
            </a:fld>
            <a:endParaRPr lang="zh-CN" altLang="en-US"/>
          </a:p>
        </p:txBody>
      </p:sp>
      <p:sp>
        <p:nvSpPr>
          <p:cNvPr id="5" name="页脚占位符 4"/>
          <p:cNvSpPr>
            <a:spLocks noGrp="1"/>
          </p:cNvSpPr>
          <p:nvPr>
            <p:ph type="ftr" sz="quarter" idx="11"/>
            <p:custDataLst>
              <p:tags r:id="rId5"/>
            </p:custDataLst>
          </p:nvPr>
        </p:nvSpPr>
        <p:spPr/>
        <p:txBody>
          <a:bodyPr wrap="square">
            <a:normAutofit/>
          </a:bodyPr>
          <a:lstStyle>
            <a:lvl1pPr>
              <a:defRPr>
                <a:latin typeface="Arial" panose="020B0604020202020204" pitchFamily="34" charset="0"/>
                <a:ea typeface="微软雅黑" panose="020B0503020204020204" pitchFamily="34" charset="-122"/>
              </a:defRPr>
            </a:lvl1pPr>
          </a:lstStyle>
          <a:p>
            <a:endParaRPr lang="zh-CN" altLang="en-US"/>
          </a:p>
        </p:txBody>
      </p:sp>
      <p:sp>
        <p:nvSpPr>
          <p:cNvPr id="6" name="灯片编号占位符 5"/>
          <p:cNvSpPr>
            <a:spLocks noGrp="1"/>
          </p:cNvSpPr>
          <p:nvPr>
            <p:ph type="sldNum" sz="quarter" idx="12"/>
            <p:custDataLst>
              <p:tags r:id="rId6"/>
            </p:custDataLst>
          </p:nvPr>
        </p:nvSpPr>
        <p:spPr/>
        <p:txBody>
          <a:bodyPr wrap="square">
            <a:normAutofit/>
          </a:bodyPr>
          <a:lstStyle>
            <a:lvl1pPr>
              <a:defRPr>
                <a:latin typeface="Arial" panose="020B0604020202020204" pitchFamily="34" charset="0"/>
                <a:ea typeface="微软雅黑" panose="020B0503020204020204" pitchFamily="34" charset="-122"/>
              </a:defRPr>
            </a:lvl1pPr>
          </a:lstStyle>
          <a:p>
            <a:fld id="{49AE70B2-8BF9-45C0-BB95-33D1B9D3A854}"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chemeClr val="tx2"/>
        </a:solidFill>
        <a:effectLst/>
      </p:bgPr>
    </p:bg>
    <p:spTree>
      <p:nvGrpSpPr>
        <p:cNvPr id="1" name=""/>
        <p:cNvGrpSpPr/>
        <p:nvPr/>
      </p:nvGrpSpPr>
      <p:grpSpPr>
        <a:xfrm>
          <a:off x="0" y="0"/>
          <a:ext cx="0" cy="0"/>
          <a:chOff x="0" y="0"/>
          <a:chExt cx="0" cy="0"/>
        </a:xfrm>
      </p:grpSpPr>
      <p:grpSp>
        <p:nvGrpSpPr>
          <p:cNvPr id="8" name="组合 7"/>
          <p:cNvGrpSpPr/>
          <p:nvPr>
            <p:custDataLst>
              <p:tags r:id="rId1"/>
            </p:custDataLst>
          </p:nvPr>
        </p:nvGrpSpPr>
        <p:grpSpPr>
          <a:xfrm>
            <a:off x="0" y="2752725"/>
            <a:ext cx="12191998" cy="1352551"/>
            <a:chOff x="0" y="2752725"/>
            <a:chExt cx="12191998" cy="1352551"/>
          </a:xfrm>
        </p:grpSpPr>
        <p:sp>
          <p:nvSpPr>
            <p:cNvPr id="14" name="任意多边形: 形状 13"/>
            <p:cNvSpPr/>
            <p:nvPr userDrawn="1">
              <p:custDataLst>
                <p:tags r:id="rId9"/>
              </p:custDataLst>
            </p:nvPr>
          </p:nvSpPr>
          <p:spPr bwMode="auto">
            <a:xfrm rot="10800000" flipV="1">
              <a:off x="9410641" y="2752726"/>
              <a:ext cx="2781357" cy="1352550"/>
            </a:xfrm>
            <a:custGeom>
              <a:avLst/>
              <a:gdLst>
                <a:gd name="connsiteX0" fmla="*/ 370315 w 2781357"/>
                <a:gd name="connsiteY0" fmla="*/ 0 h 1352550"/>
                <a:gd name="connsiteX1" fmla="*/ 68479 w 2781357"/>
                <a:gd name="connsiteY1" fmla="*/ 0 h 1352550"/>
                <a:gd name="connsiteX2" fmla="*/ 0 w 2781357"/>
                <a:gd name="connsiteY2" fmla="*/ 0 h 1352550"/>
                <a:gd name="connsiteX3" fmla="*/ 0 w 2781357"/>
                <a:gd name="connsiteY3" fmla="*/ 1352550 h 1352550"/>
                <a:gd name="connsiteX4" fmla="*/ 2781357 w 2781357"/>
                <a:gd name="connsiteY4" fmla="*/ 1352550 h 1352550"/>
                <a:gd name="connsiteX5" fmla="*/ 1912150 w 2781357"/>
                <a:gd name="connsiteY5" fmla="*/ 676275 h 1352550"/>
                <a:gd name="connsiteX6" fmla="*/ 370315 w 2781357"/>
                <a:gd name="connsiteY6" fmla="*/ 0 h 1352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81357" h="1352550">
                  <a:moveTo>
                    <a:pt x="370315" y="0"/>
                  </a:moveTo>
                  <a:cubicBezTo>
                    <a:pt x="263144" y="0"/>
                    <a:pt x="162672" y="0"/>
                    <a:pt x="68479" y="0"/>
                  </a:cubicBezTo>
                  <a:lnTo>
                    <a:pt x="0" y="0"/>
                  </a:lnTo>
                  <a:lnTo>
                    <a:pt x="0" y="1352550"/>
                  </a:lnTo>
                  <a:lnTo>
                    <a:pt x="2781357" y="1352550"/>
                  </a:lnTo>
                  <a:cubicBezTo>
                    <a:pt x="2781357" y="1352550"/>
                    <a:pt x="2328990" y="1143000"/>
                    <a:pt x="1912150" y="676275"/>
                  </a:cubicBezTo>
                  <a:cubicBezTo>
                    <a:pt x="1497678" y="209550"/>
                    <a:pt x="1194522" y="104775"/>
                    <a:pt x="370315" y="0"/>
                  </a:cubicBezTo>
                  <a:close/>
                </a:path>
              </a:pathLst>
            </a:custGeom>
            <a:solidFill>
              <a:schemeClr val="accent2">
                <a:lumMod val="60000"/>
                <a:lumOff val="40000"/>
                <a:alpha val="80000"/>
              </a:schemeClr>
            </a:solidFill>
            <a:ln>
              <a:noFill/>
            </a:ln>
          </p:spPr>
          <p:txBody>
            <a:bodyPr vert="horz" wrap="square" lIns="91440" tIns="45720" rIns="91440" bIns="45720" numCol="1" anchor="t" anchorCtr="0" compatLnSpc="1">
              <a:noAutofit/>
            </a:bodyPr>
            <a:lstStyle/>
            <a:p>
              <a:endParaRPr lang="zh-CN" altLang="en-US"/>
            </a:p>
          </p:txBody>
        </p:sp>
        <p:sp>
          <p:nvSpPr>
            <p:cNvPr id="15" name="任意多边形: 形状 14"/>
            <p:cNvSpPr/>
            <p:nvPr userDrawn="1">
              <p:custDataLst>
                <p:tags r:id="rId10"/>
              </p:custDataLst>
            </p:nvPr>
          </p:nvSpPr>
          <p:spPr bwMode="auto">
            <a:xfrm flipV="1">
              <a:off x="0" y="2752725"/>
              <a:ext cx="2781357" cy="1352550"/>
            </a:xfrm>
            <a:custGeom>
              <a:avLst/>
              <a:gdLst>
                <a:gd name="connsiteX0" fmla="*/ 370315 w 2781357"/>
                <a:gd name="connsiteY0" fmla="*/ 0 h 1352550"/>
                <a:gd name="connsiteX1" fmla="*/ 68479 w 2781357"/>
                <a:gd name="connsiteY1" fmla="*/ 0 h 1352550"/>
                <a:gd name="connsiteX2" fmla="*/ 0 w 2781357"/>
                <a:gd name="connsiteY2" fmla="*/ 0 h 1352550"/>
                <a:gd name="connsiteX3" fmla="*/ 0 w 2781357"/>
                <a:gd name="connsiteY3" fmla="*/ 1352550 h 1352550"/>
                <a:gd name="connsiteX4" fmla="*/ 2781357 w 2781357"/>
                <a:gd name="connsiteY4" fmla="*/ 1352550 h 1352550"/>
                <a:gd name="connsiteX5" fmla="*/ 1912150 w 2781357"/>
                <a:gd name="connsiteY5" fmla="*/ 676275 h 1352550"/>
                <a:gd name="connsiteX6" fmla="*/ 370315 w 2781357"/>
                <a:gd name="connsiteY6" fmla="*/ 0 h 1352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81357" h="1352550">
                  <a:moveTo>
                    <a:pt x="370315" y="0"/>
                  </a:moveTo>
                  <a:cubicBezTo>
                    <a:pt x="263144" y="0"/>
                    <a:pt x="162672" y="0"/>
                    <a:pt x="68479" y="0"/>
                  </a:cubicBezTo>
                  <a:lnTo>
                    <a:pt x="0" y="0"/>
                  </a:lnTo>
                  <a:lnTo>
                    <a:pt x="0" y="1352550"/>
                  </a:lnTo>
                  <a:lnTo>
                    <a:pt x="2781357" y="1352550"/>
                  </a:lnTo>
                  <a:cubicBezTo>
                    <a:pt x="2781357" y="1352550"/>
                    <a:pt x="2328990" y="1143000"/>
                    <a:pt x="1912150" y="676275"/>
                  </a:cubicBezTo>
                  <a:cubicBezTo>
                    <a:pt x="1497678" y="209550"/>
                    <a:pt x="1194522" y="104775"/>
                    <a:pt x="370315" y="0"/>
                  </a:cubicBezTo>
                  <a:close/>
                </a:path>
              </a:pathLst>
            </a:custGeom>
            <a:solidFill>
              <a:schemeClr val="accent2">
                <a:lumMod val="60000"/>
                <a:lumOff val="40000"/>
                <a:alpha val="80000"/>
              </a:schemeClr>
            </a:solidFill>
            <a:ln>
              <a:noFill/>
            </a:ln>
          </p:spPr>
          <p:txBody>
            <a:bodyPr vert="horz" wrap="square" lIns="91440" tIns="45720" rIns="91440" bIns="45720" numCol="1" anchor="t" anchorCtr="0" compatLnSpc="1">
              <a:noAutofit/>
            </a:bodyPr>
            <a:lstStyle/>
            <a:p>
              <a:endParaRPr lang="zh-CN" altLang="en-US"/>
            </a:p>
          </p:txBody>
        </p:sp>
      </p:grpSp>
      <p:sp>
        <p:nvSpPr>
          <p:cNvPr id="7" name="矩形 6"/>
          <p:cNvSpPr/>
          <p:nvPr>
            <p:custDataLst>
              <p:tags r:id="rId2"/>
            </p:custDataLst>
          </p:nvPr>
        </p:nvSpPr>
        <p:spPr>
          <a:xfrm>
            <a:off x="292075" y="303809"/>
            <a:ext cx="11607851" cy="6250382"/>
          </a:xfrm>
          <a:prstGeom prst="rect">
            <a:avLst/>
          </a:prstGeom>
          <a:solidFill>
            <a:schemeClr val="bg2"/>
          </a:solidFill>
          <a:ln w="12700" cap="flat" cmpd="sng" algn="ctr">
            <a:solidFill>
              <a:schemeClr val="accent1">
                <a:shade val="50000"/>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endParaRPr lang="zh-CN" altLang="en-US"/>
          </a:p>
        </p:txBody>
      </p:sp>
      <p:sp>
        <p:nvSpPr>
          <p:cNvPr id="4" name="日期占位符 3"/>
          <p:cNvSpPr>
            <a:spLocks noGrp="1"/>
          </p:cNvSpPr>
          <p:nvPr>
            <p:ph type="dt" sz="half" idx="10"/>
            <p:custDataLst>
              <p:tags r:id="rId3"/>
            </p:custDataLst>
          </p:nvPr>
        </p:nvSpPr>
        <p:spPr/>
        <p:txBody>
          <a:bodyPr wrap="square">
            <a:normAutofit/>
          </a:bodyPr>
          <a:lstStyle>
            <a:lvl1pPr>
              <a:defRPr>
                <a:latin typeface="Arial" panose="020B0604020202020204" pitchFamily="34" charset="0"/>
                <a:ea typeface="微软雅黑" panose="020B0503020204020204" pitchFamily="34" charset="-122"/>
              </a:defRPr>
            </a:lvl1pPr>
          </a:lstStyle>
          <a:p>
            <a:fld id="{760FBDFE-C587-4B4C-A407-44438C67B59E}" type="datetimeFigureOut">
              <a:rPr lang="zh-CN" altLang="en-US" smtClean="0"/>
              <a:t>2022/3/17</a:t>
            </a:fld>
            <a:endParaRPr lang="zh-CN" altLang="en-US"/>
          </a:p>
        </p:txBody>
      </p:sp>
      <p:sp>
        <p:nvSpPr>
          <p:cNvPr id="5" name="页脚占位符 4"/>
          <p:cNvSpPr>
            <a:spLocks noGrp="1"/>
          </p:cNvSpPr>
          <p:nvPr>
            <p:ph type="ftr" sz="quarter" idx="11"/>
            <p:custDataLst>
              <p:tags r:id="rId4"/>
            </p:custDataLst>
          </p:nvPr>
        </p:nvSpPr>
        <p:spPr/>
        <p:txBody>
          <a:bodyPr wrap="square">
            <a:normAutofit/>
          </a:bodyPr>
          <a:lstStyle>
            <a:lvl1pPr>
              <a:defRPr>
                <a:latin typeface="Arial" panose="020B0604020202020204" pitchFamily="34" charset="0"/>
                <a:ea typeface="微软雅黑" panose="020B0503020204020204" pitchFamily="34" charset="-122"/>
              </a:defRPr>
            </a:lvl1pPr>
          </a:lstStyle>
          <a:p>
            <a:endParaRPr lang="zh-CN" altLang="en-US"/>
          </a:p>
        </p:txBody>
      </p:sp>
      <p:sp>
        <p:nvSpPr>
          <p:cNvPr id="6" name="灯片编号占位符 5"/>
          <p:cNvSpPr>
            <a:spLocks noGrp="1"/>
          </p:cNvSpPr>
          <p:nvPr>
            <p:ph type="sldNum" sz="quarter" idx="12"/>
            <p:custDataLst>
              <p:tags r:id="rId5"/>
            </p:custDataLst>
          </p:nvPr>
        </p:nvSpPr>
        <p:spPr/>
        <p:txBody>
          <a:bodyPr wrap="square">
            <a:normAutofit/>
          </a:bodyPr>
          <a:lstStyle>
            <a:lvl1pPr>
              <a:defRPr>
                <a:latin typeface="Arial" panose="020B0604020202020204" pitchFamily="34" charset="0"/>
                <a:ea typeface="微软雅黑" panose="020B0503020204020204" pitchFamily="34" charset="-122"/>
              </a:defRPr>
            </a:lvl1pPr>
          </a:lstStyle>
          <a:p>
            <a:fld id="{49AE70B2-8BF9-45C0-BB95-33D1B9D3A854}" type="slidenum">
              <a:rPr lang="zh-CN" altLang="en-US" smtClean="0"/>
              <a:t>‹#›</a:t>
            </a:fld>
            <a:endParaRPr lang="zh-CN" altLang="en-US"/>
          </a:p>
        </p:txBody>
      </p:sp>
      <p:sp>
        <p:nvSpPr>
          <p:cNvPr id="2" name="副标题 1"/>
          <p:cNvSpPr>
            <a:spLocks noGrp="1"/>
          </p:cNvSpPr>
          <p:nvPr>
            <p:ph type="subTitle" idx="13" hasCustomPrompt="1"/>
            <p:custDataLst>
              <p:tags r:id="rId6"/>
            </p:custDataLst>
          </p:nvPr>
        </p:nvSpPr>
        <p:spPr>
          <a:xfrm>
            <a:off x="5446078" y="3667761"/>
            <a:ext cx="4241800" cy="347345"/>
          </a:xfrm>
        </p:spPr>
        <p:txBody>
          <a:bodyPr vert="horz" wrap="square" lIns="0" tIns="0" rIns="0" bIns="0" rtlCol="0">
            <a:normAutofit/>
          </a:bodyPr>
          <a:lstStyle>
            <a:lvl1pPr>
              <a:defRPr kumimoji="0" lang="zh-CN" altLang="en-US" b="0" i="0" kern="0" spc="200">
                <a:solidFill>
                  <a:schemeClr val="tx1">
                    <a:lumMod val="65000"/>
                    <a:lumOff val="35000"/>
                  </a:schemeClr>
                </a:solidFill>
                <a:latin typeface="Arial" panose="020B0604020202020204" pitchFamily="34" charset="0"/>
                <a:ea typeface="微软雅黑" panose="020B0503020204020204" pitchFamily="34" charset="-122"/>
              </a:defRPr>
            </a:lvl1pPr>
          </a:lstStyle>
          <a:p>
            <a:pPr marL="0" lvl="0" indent="0">
              <a:spcAft>
                <a:spcPts val="0"/>
              </a:spcAft>
              <a:buNone/>
            </a:pPr>
            <a:r>
              <a:rPr lang="zh-CN" altLang="en-US"/>
              <a:t>单击此处编辑副标题</a:t>
            </a:r>
          </a:p>
        </p:txBody>
      </p:sp>
      <p:sp>
        <p:nvSpPr>
          <p:cNvPr id="3" name="标题 2"/>
          <p:cNvSpPr>
            <a:spLocks noGrp="1"/>
          </p:cNvSpPr>
          <p:nvPr>
            <p:ph type="ctrTitle" idx="14" hasCustomPrompt="1"/>
            <p:custDataLst>
              <p:tags r:id="rId7"/>
            </p:custDataLst>
          </p:nvPr>
        </p:nvSpPr>
        <p:spPr>
          <a:xfrm>
            <a:off x="5446078" y="2750186"/>
            <a:ext cx="4241800" cy="714375"/>
          </a:xfrm>
        </p:spPr>
        <p:txBody>
          <a:bodyPr vert="horz" wrap="square" lIns="0" tIns="0" rIns="0" bIns="0" rtlCol="0" anchor="b" anchorCtr="0">
            <a:normAutofit/>
          </a:bodyPr>
          <a:lstStyle>
            <a:lvl1pPr>
              <a:defRPr lang="zh-CN" altLang="en-US" sz="3600" b="0" kern="0" spc="400" baseline="0">
                <a:solidFill>
                  <a:schemeClr val="tx1">
                    <a:lumMod val="85000"/>
                    <a:lumOff val="15000"/>
                  </a:schemeClr>
                </a:solidFill>
                <a:latin typeface="Arial" panose="020B0604020202020204" pitchFamily="34" charset="0"/>
                <a:ea typeface="汉仪旗黑-85S" panose="00020600040101010101" pitchFamily="18" charset="-122"/>
              </a:defRPr>
            </a:lvl1pPr>
          </a:lstStyle>
          <a:p>
            <a:pPr marL="0" lvl="0">
              <a:lnSpc>
                <a:spcPct val="120000"/>
              </a:lnSpc>
            </a:pPr>
            <a:r>
              <a:rPr lang="zh-CN" altLang="en-US"/>
              <a:t>编辑标题</a:t>
            </a:r>
          </a:p>
        </p:txBody>
      </p:sp>
      <p:sp>
        <p:nvSpPr>
          <p:cNvPr id="10" name="矩形 9"/>
          <p:cNvSpPr/>
          <p:nvPr>
            <p:custDataLst>
              <p:tags r:id="rId8"/>
            </p:custDataLst>
          </p:nvPr>
        </p:nvSpPr>
        <p:spPr>
          <a:xfrm>
            <a:off x="5292408" y="2750185"/>
            <a:ext cx="4549140" cy="1356995"/>
          </a:xfrm>
          <a:prstGeom prst="rect">
            <a:avLst/>
          </a:prstGeom>
          <a:solidFill>
            <a:schemeClr val="accent1">
              <a:alpha val="30000"/>
            </a:schemeClr>
          </a:solidFill>
          <a:ln w="12700" cap="flat" cmpd="sng" algn="ctr">
            <a:noFill/>
            <a:prstDash val="solid"/>
            <a:miter lim="800000"/>
          </a:ln>
          <a:effectLst/>
        </p:spPr>
        <p:txBody>
          <a:bodyPr wrap="square" lIns="323982" rIns="899951" anchor="ctr">
            <a:normAutofit/>
          </a:bodyPr>
          <a:lstStyle/>
          <a:p>
            <a:pPr marL="0" marR="0" lvl="0" indent="0" algn="l" defTabSz="866775" rtl="0" eaLnBrk="1" fontAlgn="base" latinLnBrk="0" hangingPunct="1">
              <a:lnSpc>
                <a:spcPct val="130000"/>
              </a:lnSpc>
              <a:spcBef>
                <a:spcPct val="0"/>
              </a:spcBef>
              <a:spcAft>
                <a:spcPct val="0"/>
              </a:spcAft>
              <a:buClrTx/>
              <a:buSzTx/>
              <a:buFontTx/>
              <a:buNone/>
              <a:defRPr/>
            </a:pPr>
            <a:endParaRPr kumimoji="0" lang="zh-CN" altLang="en-US" sz="1400" b="0" i="0" kern="0" spc="200" baseline="0" noProof="0" dirty="0">
              <a:ln>
                <a:noFill/>
              </a:ln>
              <a:solidFill>
                <a:prstClr val="black">
                  <a:lumMod val="50000"/>
                  <a:lumOff val="50000"/>
                </a:prstClr>
              </a:solidFill>
              <a:effectLst/>
              <a:uLnTx/>
              <a:uFillTx/>
              <a:latin typeface="Arial" panose="020B0604020202020204" pitchFamily="34" charset="0"/>
              <a:ea typeface="微软雅黑" panose="020B0503020204020204" pitchFamily="34" charset="-122"/>
              <a:cs typeface="+mn-cs"/>
              <a:sym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chemeClr val="bg2"/>
        </a:solidFill>
        <a:effectLst/>
      </p:bgPr>
    </p:bg>
    <p:spTree>
      <p:nvGrpSpPr>
        <p:cNvPr id="1" name=""/>
        <p:cNvGrpSpPr/>
        <p:nvPr/>
      </p:nvGrpSpPr>
      <p:grpSpPr>
        <a:xfrm>
          <a:off x="0" y="0"/>
          <a:ext cx="0" cy="0"/>
          <a:chOff x="0" y="0"/>
          <a:chExt cx="0" cy="0"/>
        </a:xfrm>
      </p:grpSpPr>
      <p:grpSp>
        <p:nvGrpSpPr>
          <p:cNvPr id="27" name="组合 26"/>
          <p:cNvGrpSpPr/>
          <p:nvPr>
            <p:custDataLst>
              <p:tags r:id="rId1"/>
            </p:custDataLst>
          </p:nvPr>
        </p:nvGrpSpPr>
        <p:grpSpPr>
          <a:xfrm>
            <a:off x="131041" y="106151"/>
            <a:ext cx="11929918" cy="160185"/>
            <a:chOff x="131041" y="390273"/>
            <a:chExt cx="11929918" cy="160185"/>
          </a:xfrm>
        </p:grpSpPr>
        <p:grpSp>
          <p:nvGrpSpPr>
            <p:cNvPr id="29" name="组合 28"/>
            <p:cNvGrpSpPr/>
            <p:nvPr/>
          </p:nvGrpSpPr>
          <p:grpSpPr>
            <a:xfrm>
              <a:off x="131041" y="390663"/>
              <a:ext cx="624118" cy="159795"/>
              <a:chOff x="131041" y="6019911"/>
              <a:chExt cx="624118" cy="144389"/>
            </a:xfrm>
          </p:grpSpPr>
          <p:sp>
            <p:nvSpPr>
              <p:cNvPr id="33" name="任意多边形: 形状 32"/>
              <p:cNvSpPr/>
              <p:nvPr>
                <p:custDataLst>
                  <p:tags r:id="rId10"/>
                </p:custDataLst>
              </p:nvPr>
            </p:nvSpPr>
            <p:spPr bwMode="auto">
              <a:xfrm>
                <a:off x="131041" y="6022293"/>
                <a:ext cx="368896" cy="142007"/>
              </a:xfrm>
              <a:custGeom>
                <a:avLst/>
                <a:gdLst>
                  <a:gd name="connsiteX0" fmla="*/ 0 w 5620926"/>
                  <a:gd name="connsiteY0" fmla="*/ 0 h 1360210"/>
                  <a:gd name="connsiteX1" fmla="*/ 2774969 w 5620926"/>
                  <a:gd name="connsiteY1" fmla="*/ 0 h 1360210"/>
                  <a:gd name="connsiteX2" fmla="*/ 2957526 w 5620926"/>
                  <a:gd name="connsiteY2" fmla="*/ 0 h 1360210"/>
                  <a:gd name="connsiteX3" fmla="*/ 2957526 w 5620926"/>
                  <a:gd name="connsiteY3" fmla="*/ 3811 h 1360210"/>
                  <a:gd name="connsiteX4" fmla="*/ 3200267 w 5620926"/>
                  <a:gd name="connsiteY4" fmla="*/ 3811 h 1360210"/>
                  <a:gd name="connsiteX5" fmla="*/ 4750630 w 5620926"/>
                  <a:gd name="connsiteY5" fmla="*/ 682011 h 1360210"/>
                  <a:gd name="connsiteX6" fmla="*/ 5620926 w 5620926"/>
                  <a:gd name="connsiteY6" fmla="*/ 1360210 h 1360210"/>
                  <a:gd name="connsiteX7" fmla="*/ 2845957 w 5620926"/>
                  <a:gd name="connsiteY7" fmla="*/ 1360210 h 1360210"/>
                  <a:gd name="connsiteX8" fmla="*/ 2663400 w 5620926"/>
                  <a:gd name="connsiteY8" fmla="*/ 1360210 h 1360210"/>
                  <a:gd name="connsiteX9" fmla="*/ 2663400 w 5620926"/>
                  <a:gd name="connsiteY9" fmla="*/ 1356399 h 1360210"/>
                  <a:gd name="connsiteX10" fmla="*/ 2420659 w 5620926"/>
                  <a:gd name="connsiteY10" fmla="*/ 1356399 h 1360210"/>
                  <a:gd name="connsiteX11" fmla="*/ 870296 w 5620926"/>
                  <a:gd name="connsiteY11" fmla="*/ 678199 h 1360210"/>
                  <a:gd name="connsiteX12" fmla="*/ 0 w 5620926"/>
                  <a:gd name="connsiteY12" fmla="*/ 0 h 13602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620926" h="1360210">
                    <a:moveTo>
                      <a:pt x="0" y="0"/>
                    </a:moveTo>
                    <a:cubicBezTo>
                      <a:pt x="0" y="0"/>
                      <a:pt x="0" y="0"/>
                      <a:pt x="2774969" y="0"/>
                    </a:cubicBezTo>
                    <a:lnTo>
                      <a:pt x="2957526" y="0"/>
                    </a:lnTo>
                    <a:lnTo>
                      <a:pt x="2957526" y="3811"/>
                    </a:lnTo>
                    <a:lnTo>
                      <a:pt x="3200267" y="3811"/>
                    </a:lnTo>
                    <a:cubicBezTo>
                      <a:pt x="4027762" y="108884"/>
                      <a:pt x="4332127" y="213958"/>
                      <a:pt x="4750630" y="682011"/>
                    </a:cubicBezTo>
                    <a:cubicBezTo>
                      <a:pt x="5166755" y="1150064"/>
                      <a:pt x="5620926" y="1360210"/>
                      <a:pt x="5620926" y="1360210"/>
                    </a:cubicBezTo>
                    <a:cubicBezTo>
                      <a:pt x="5620926" y="1360210"/>
                      <a:pt x="5620926" y="1360210"/>
                      <a:pt x="2845957" y="1360210"/>
                    </a:cubicBezTo>
                    <a:lnTo>
                      <a:pt x="2663400" y="1360210"/>
                    </a:lnTo>
                    <a:lnTo>
                      <a:pt x="2663400" y="1356399"/>
                    </a:lnTo>
                    <a:lnTo>
                      <a:pt x="2420659" y="1356399"/>
                    </a:lnTo>
                    <a:cubicBezTo>
                      <a:pt x="1593164" y="1251326"/>
                      <a:pt x="1288799" y="1146252"/>
                      <a:pt x="870296" y="678199"/>
                    </a:cubicBezTo>
                    <a:cubicBezTo>
                      <a:pt x="454171" y="210146"/>
                      <a:pt x="0" y="0"/>
                      <a:pt x="0" y="0"/>
                    </a:cubicBezTo>
                    <a:close/>
                  </a:path>
                </a:pathLst>
              </a:custGeom>
              <a:solidFill>
                <a:schemeClr val="accent1">
                  <a:lumMod val="75000"/>
                </a:schemeClr>
              </a:solidFill>
              <a:ln>
                <a:noFill/>
              </a:ln>
            </p:spPr>
            <p:txBody>
              <a:bodyPr vert="horz" wrap="square" lIns="91440" tIns="45720" rIns="91440" bIns="45720" numCol="1" anchor="t" anchorCtr="0" compatLnSpc="1">
                <a:noAutofit/>
              </a:bodyPr>
              <a:lstStyle/>
              <a:p>
                <a:endParaRPr lang="zh-CN" altLang="en-US"/>
              </a:p>
            </p:txBody>
          </p:sp>
          <p:sp>
            <p:nvSpPr>
              <p:cNvPr id="34" name="Freeform 5"/>
              <p:cNvSpPr/>
              <p:nvPr>
                <p:custDataLst>
                  <p:tags r:id="rId11"/>
                </p:custDataLst>
              </p:nvPr>
            </p:nvSpPr>
            <p:spPr bwMode="auto">
              <a:xfrm>
                <a:off x="277969" y="6019911"/>
                <a:ext cx="477190" cy="144000"/>
              </a:xfrm>
              <a:custGeom>
                <a:avLst/>
                <a:gdLst>
                  <a:gd name="T0" fmla="*/ 3070 w 3070"/>
                  <a:gd name="T1" fmla="*/ 568 h 568"/>
                  <a:gd name="T2" fmla="*/ 2703 w 3070"/>
                  <a:gd name="T3" fmla="*/ 284 h 568"/>
                  <a:gd name="T4" fmla="*/ 2052 w 3070"/>
                  <a:gd name="T5" fmla="*/ 0 h 568"/>
                  <a:gd name="T6" fmla="*/ 1328 w 3070"/>
                  <a:gd name="T7" fmla="*/ 0 h 568"/>
                  <a:gd name="T8" fmla="*/ 1328 w 3070"/>
                  <a:gd name="T9" fmla="*/ 0 h 568"/>
                  <a:gd name="T10" fmla="*/ 0 w 3070"/>
                  <a:gd name="T11" fmla="*/ 0 h 568"/>
                  <a:gd name="T12" fmla="*/ 367 w 3070"/>
                  <a:gd name="T13" fmla="*/ 284 h 568"/>
                  <a:gd name="T14" fmla="*/ 1019 w 3070"/>
                  <a:gd name="T15" fmla="*/ 568 h 568"/>
                  <a:gd name="T16" fmla="*/ 1743 w 3070"/>
                  <a:gd name="T17" fmla="*/ 568 h 568"/>
                  <a:gd name="T18" fmla="*/ 1743 w 3070"/>
                  <a:gd name="T19" fmla="*/ 568 h 568"/>
                  <a:gd name="T20" fmla="*/ 3070 w 3070"/>
                  <a:gd name="T21" fmla="*/ 568 h 5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70" h="568">
                    <a:moveTo>
                      <a:pt x="3070" y="568"/>
                    </a:moveTo>
                    <a:cubicBezTo>
                      <a:pt x="3070" y="568"/>
                      <a:pt x="2879" y="480"/>
                      <a:pt x="2703" y="284"/>
                    </a:cubicBezTo>
                    <a:cubicBezTo>
                      <a:pt x="2528" y="88"/>
                      <a:pt x="2400" y="44"/>
                      <a:pt x="2052" y="0"/>
                    </a:cubicBezTo>
                    <a:cubicBezTo>
                      <a:pt x="1328" y="0"/>
                      <a:pt x="1328" y="0"/>
                      <a:pt x="1328" y="0"/>
                    </a:cubicBezTo>
                    <a:cubicBezTo>
                      <a:pt x="1328" y="0"/>
                      <a:pt x="1328" y="0"/>
                      <a:pt x="1328" y="0"/>
                    </a:cubicBezTo>
                    <a:cubicBezTo>
                      <a:pt x="0" y="0"/>
                      <a:pt x="0" y="0"/>
                      <a:pt x="0" y="0"/>
                    </a:cubicBezTo>
                    <a:cubicBezTo>
                      <a:pt x="0" y="0"/>
                      <a:pt x="191" y="88"/>
                      <a:pt x="367" y="284"/>
                    </a:cubicBezTo>
                    <a:cubicBezTo>
                      <a:pt x="543" y="480"/>
                      <a:pt x="671" y="524"/>
                      <a:pt x="1019" y="568"/>
                    </a:cubicBezTo>
                    <a:cubicBezTo>
                      <a:pt x="1743" y="568"/>
                      <a:pt x="1743" y="568"/>
                      <a:pt x="1743" y="568"/>
                    </a:cubicBezTo>
                    <a:cubicBezTo>
                      <a:pt x="1743" y="568"/>
                      <a:pt x="1743" y="568"/>
                      <a:pt x="1743" y="568"/>
                    </a:cubicBezTo>
                    <a:lnTo>
                      <a:pt x="3070" y="568"/>
                    </a:lnTo>
                    <a:close/>
                  </a:path>
                </a:pathLst>
              </a:custGeom>
              <a:solidFill>
                <a:schemeClr val="accent2">
                  <a:lumMod val="60000"/>
                  <a:lumOff val="40000"/>
                  <a:alpha val="80000"/>
                </a:schemeClr>
              </a:solidFill>
              <a:ln>
                <a:noFill/>
              </a:ln>
            </p:spPr>
            <p:txBody>
              <a:bodyPr vert="horz" wrap="square" lIns="91440" tIns="45720" rIns="91440" bIns="45720" numCol="1" anchor="t" anchorCtr="0" compatLnSpc="1"/>
              <a:lstStyle/>
              <a:p>
                <a:endParaRPr lang="zh-CN" altLang="en-US"/>
              </a:p>
            </p:txBody>
          </p:sp>
        </p:grpSp>
        <p:grpSp>
          <p:nvGrpSpPr>
            <p:cNvPr id="30" name="组合 29"/>
            <p:cNvGrpSpPr/>
            <p:nvPr/>
          </p:nvGrpSpPr>
          <p:grpSpPr>
            <a:xfrm rot="10800000">
              <a:off x="11436841" y="390273"/>
              <a:ext cx="624118" cy="159795"/>
              <a:chOff x="131041" y="6019911"/>
              <a:chExt cx="624118" cy="144389"/>
            </a:xfrm>
          </p:grpSpPr>
          <p:sp>
            <p:nvSpPr>
              <p:cNvPr id="31" name="任意多边形: 形状 30"/>
              <p:cNvSpPr/>
              <p:nvPr>
                <p:custDataLst>
                  <p:tags r:id="rId8"/>
                </p:custDataLst>
              </p:nvPr>
            </p:nvSpPr>
            <p:spPr bwMode="auto">
              <a:xfrm>
                <a:off x="131041" y="6022293"/>
                <a:ext cx="368896" cy="142007"/>
              </a:xfrm>
              <a:custGeom>
                <a:avLst/>
                <a:gdLst>
                  <a:gd name="connsiteX0" fmla="*/ 0 w 5620926"/>
                  <a:gd name="connsiteY0" fmla="*/ 0 h 1360210"/>
                  <a:gd name="connsiteX1" fmla="*/ 2774969 w 5620926"/>
                  <a:gd name="connsiteY1" fmla="*/ 0 h 1360210"/>
                  <a:gd name="connsiteX2" fmla="*/ 2957526 w 5620926"/>
                  <a:gd name="connsiteY2" fmla="*/ 0 h 1360210"/>
                  <a:gd name="connsiteX3" fmla="*/ 2957526 w 5620926"/>
                  <a:gd name="connsiteY3" fmla="*/ 3811 h 1360210"/>
                  <a:gd name="connsiteX4" fmla="*/ 3200267 w 5620926"/>
                  <a:gd name="connsiteY4" fmla="*/ 3811 h 1360210"/>
                  <a:gd name="connsiteX5" fmla="*/ 4750630 w 5620926"/>
                  <a:gd name="connsiteY5" fmla="*/ 682011 h 1360210"/>
                  <a:gd name="connsiteX6" fmla="*/ 5620926 w 5620926"/>
                  <a:gd name="connsiteY6" fmla="*/ 1360210 h 1360210"/>
                  <a:gd name="connsiteX7" fmla="*/ 2845957 w 5620926"/>
                  <a:gd name="connsiteY7" fmla="*/ 1360210 h 1360210"/>
                  <a:gd name="connsiteX8" fmla="*/ 2663400 w 5620926"/>
                  <a:gd name="connsiteY8" fmla="*/ 1360210 h 1360210"/>
                  <a:gd name="connsiteX9" fmla="*/ 2663400 w 5620926"/>
                  <a:gd name="connsiteY9" fmla="*/ 1356399 h 1360210"/>
                  <a:gd name="connsiteX10" fmla="*/ 2420659 w 5620926"/>
                  <a:gd name="connsiteY10" fmla="*/ 1356399 h 1360210"/>
                  <a:gd name="connsiteX11" fmla="*/ 870296 w 5620926"/>
                  <a:gd name="connsiteY11" fmla="*/ 678199 h 1360210"/>
                  <a:gd name="connsiteX12" fmla="*/ 0 w 5620926"/>
                  <a:gd name="connsiteY12" fmla="*/ 0 h 13602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620926" h="1360210">
                    <a:moveTo>
                      <a:pt x="0" y="0"/>
                    </a:moveTo>
                    <a:cubicBezTo>
                      <a:pt x="0" y="0"/>
                      <a:pt x="0" y="0"/>
                      <a:pt x="2774969" y="0"/>
                    </a:cubicBezTo>
                    <a:lnTo>
                      <a:pt x="2957526" y="0"/>
                    </a:lnTo>
                    <a:lnTo>
                      <a:pt x="2957526" y="3811"/>
                    </a:lnTo>
                    <a:lnTo>
                      <a:pt x="3200267" y="3811"/>
                    </a:lnTo>
                    <a:cubicBezTo>
                      <a:pt x="4027762" y="108884"/>
                      <a:pt x="4332127" y="213958"/>
                      <a:pt x="4750630" y="682011"/>
                    </a:cubicBezTo>
                    <a:cubicBezTo>
                      <a:pt x="5166755" y="1150064"/>
                      <a:pt x="5620926" y="1360210"/>
                      <a:pt x="5620926" y="1360210"/>
                    </a:cubicBezTo>
                    <a:cubicBezTo>
                      <a:pt x="5620926" y="1360210"/>
                      <a:pt x="5620926" y="1360210"/>
                      <a:pt x="2845957" y="1360210"/>
                    </a:cubicBezTo>
                    <a:lnTo>
                      <a:pt x="2663400" y="1360210"/>
                    </a:lnTo>
                    <a:lnTo>
                      <a:pt x="2663400" y="1356399"/>
                    </a:lnTo>
                    <a:lnTo>
                      <a:pt x="2420659" y="1356399"/>
                    </a:lnTo>
                    <a:cubicBezTo>
                      <a:pt x="1593164" y="1251326"/>
                      <a:pt x="1288799" y="1146252"/>
                      <a:pt x="870296" y="678199"/>
                    </a:cubicBezTo>
                    <a:cubicBezTo>
                      <a:pt x="454171" y="210146"/>
                      <a:pt x="0" y="0"/>
                      <a:pt x="0" y="0"/>
                    </a:cubicBezTo>
                    <a:close/>
                  </a:path>
                </a:pathLst>
              </a:custGeom>
              <a:solidFill>
                <a:schemeClr val="accent1">
                  <a:lumMod val="75000"/>
                </a:schemeClr>
              </a:solidFill>
              <a:ln>
                <a:noFill/>
              </a:ln>
            </p:spPr>
            <p:txBody>
              <a:bodyPr vert="horz" wrap="square" lIns="91440" tIns="45720" rIns="91440" bIns="45720" numCol="1" anchor="t" anchorCtr="0" compatLnSpc="1">
                <a:noAutofit/>
              </a:bodyPr>
              <a:lstStyle/>
              <a:p>
                <a:endParaRPr lang="zh-CN" altLang="en-US"/>
              </a:p>
            </p:txBody>
          </p:sp>
          <p:sp>
            <p:nvSpPr>
              <p:cNvPr id="32" name="Freeform 5"/>
              <p:cNvSpPr/>
              <p:nvPr>
                <p:custDataLst>
                  <p:tags r:id="rId9"/>
                </p:custDataLst>
              </p:nvPr>
            </p:nvSpPr>
            <p:spPr bwMode="auto">
              <a:xfrm>
                <a:off x="277969" y="6019911"/>
                <a:ext cx="477190" cy="144000"/>
              </a:xfrm>
              <a:custGeom>
                <a:avLst/>
                <a:gdLst>
                  <a:gd name="T0" fmla="*/ 3070 w 3070"/>
                  <a:gd name="T1" fmla="*/ 568 h 568"/>
                  <a:gd name="T2" fmla="*/ 2703 w 3070"/>
                  <a:gd name="T3" fmla="*/ 284 h 568"/>
                  <a:gd name="T4" fmla="*/ 2052 w 3070"/>
                  <a:gd name="T5" fmla="*/ 0 h 568"/>
                  <a:gd name="T6" fmla="*/ 1328 w 3070"/>
                  <a:gd name="T7" fmla="*/ 0 h 568"/>
                  <a:gd name="T8" fmla="*/ 1328 w 3070"/>
                  <a:gd name="T9" fmla="*/ 0 h 568"/>
                  <a:gd name="T10" fmla="*/ 0 w 3070"/>
                  <a:gd name="T11" fmla="*/ 0 h 568"/>
                  <a:gd name="T12" fmla="*/ 367 w 3070"/>
                  <a:gd name="T13" fmla="*/ 284 h 568"/>
                  <a:gd name="T14" fmla="*/ 1019 w 3070"/>
                  <a:gd name="T15" fmla="*/ 568 h 568"/>
                  <a:gd name="T16" fmla="*/ 1743 w 3070"/>
                  <a:gd name="T17" fmla="*/ 568 h 568"/>
                  <a:gd name="T18" fmla="*/ 1743 w 3070"/>
                  <a:gd name="T19" fmla="*/ 568 h 568"/>
                  <a:gd name="T20" fmla="*/ 3070 w 3070"/>
                  <a:gd name="T21" fmla="*/ 568 h 5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70" h="568">
                    <a:moveTo>
                      <a:pt x="3070" y="568"/>
                    </a:moveTo>
                    <a:cubicBezTo>
                      <a:pt x="3070" y="568"/>
                      <a:pt x="2879" y="480"/>
                      <a:pt x="2703" y="284"/>
                    </a:cubicBezTo>
                    <a:cubicBezTo>
                      <a:pt x="2528" y="88"/>
                      <a:pt x="2400" y="44"/>
                      <a:pt x="2052" y="0"/>
                    </a:cubicBezTo>
                    <a:cubicBezTo>
                      <a:pt x="1328" y="0"/>
                      <a:pt x="1328" y="0"/>
                      <a:pt x="1328" y="0"/>
                    </a:cubicBezTo>
                    <a:cubicBezTo>
                      <a:pt x="1328" y="0"/>
                      <a:pt x="1328" y="0"/>
                      <a:pt x="1328" y="0"/>
                    </a:cubicBezTo>
                    <a:cubicBezTo>
                      <a:pt x="0" y="0"/>
                      <a:pt x="0" y="0"/>
                      <a:pt x="0" y="0"/>
                    </a:cubicBezTo>
                    <a:cubicBezTo>
                      <a:pt x="0" y="0"/>
                      <a:pt x="191" y="88"/>
                      <a:pt x="367" y="284"/>
                    </a:cubicBezTo>
                    <a:cubicBezTo>
                      <a:pt x="543" y="480"/>
                      <a:pt x="671" y="524"/>
                      <a:pt x="1019" y="568"/>
                    </a:cubicBezTo>
                    <a:cubicBezTo>
                      <a:pt x="1743" y="568"/>
                      <a:pt x="1743" y="568"/>
                      <a:pt x="1743" y="568"/>
                    </a:cubicBezTo>
                    <a:cubicBezTo>
                      <a:pt x="1743" y="568"/>
                      <a:pt x="1743" y="568"/>
                      <a:pt x="1743" y="568"/>
                    </a:cubicBezTo>
                    <a:lnTo>
                      <a:pt x="3070" y="568"/>
                    </a:lnTo>
                    <a:close/>
                  </a:path>
                </a:pathLst>
              </a:custGeom>
              <a:solidFill>
                <a:schemeClr val="accent2">
                  <a:lumMod val="60000"/>
                  <a:lumOff val="40000"/>
                  <a:alpha val="80000"/>
                </a:schemeClr>
              </a:solidFill>
              <a:ln>
                <a:noFill/>
              </a:ln>
            </p:spPr>
            <p:txBody>
              <a:bodyPr vert="horz" wrap="square" lIns="91440" tIns="45720" rIns="91440" bIns="45720" numCol="1" anchor="t" anchorCtr="0" compatLnSpc="1"/>
              <a:lstStyle/>
              <a:p>
                <a:endParaRPr lang="zh-CN" altLang="en-US"/>
              </a:p>
            </p:txBody>
          </p:sp>
        </p:grpSp>
      </p:grpSp>
      <p:sp>
        <p:nvSpPr>
          <p:cNvPr id="2" name="标题 1"/>
          <p:cNvSpPr>
            <a:spLocks noGrp="1"/>
          </p:cNvSpPr>
          <p:nvPr>
            <p:ph type="title"/>
            <p:custDataLst>
              <p:tags r:id="rId2"/>
            </p:custDataLst>
          </p:nvPr>
        </p:nvSpPr>
        <p:spPr>
          <a:xfrm>
            <a:off x="669882" y="443234"/>
            <a:ext cx="10852237" cy="441964"/>
          </a:xfrm>
        </p:spPr>
        <p:txBody>
          <a:bodyPr vert="horz" wrap="square" lIns="90170" tIns="46990" rIns="90170" bIns="46990" rtlCol="0" anchor="ctr" anchorCtr="0">
            <a:norm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单击此处编辑母版标题样式</a:t>
            </a:r>
          </a:p>
        </p:txBody>
      </p:sp>
      <p:sp>
        <p:nvSpPr>
          <p:cNvPr id="3" name="内容占位符 2"/>
          <p:cNvSpPr>
            <a:spLocks noGrp="1"/>
          </p:cNvSpPr>
          <p:nvPr>
            <p:ph sz="half" idx="1"/>
            <p:custDataLst>
              <p:tags r:id="rId3"/>
            </p:custDataLst>
          </p:nvPr>
        </p:nvSpPr>
        <p:spPr>
          <a:xfrm>
            <a:off x="669930" y="952508"/>
            <a:ext cx="5283242" cy="5388907"/>
          </a:xfrm>
        </p:spPr>
        <p:txBody>
          <a:bodyPr vert="horz" wrap="square" lIns="90170" tIns="46990" rIns="90170" bIns="4699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5pPr>
          </a:lstStyle>
          <a:p>
            <a:pPr lvl="0"/>
            <a:r>
              <a:rPr>
                <a:sym typeface="+mn-ea"/>
              </a:rPr>
              <a:t>单击此处编辑母版文本样式</a:t>
            </a:r>
          </a:p>
          <a:p>
            <a:pPr lvl="1"/>
            <a:r>
              <a:rPr>
                <a:sym typeface="+mn-ea"/>
              </a:rPr>
              <a:t>第二级</a:t>
            </a:r>
          </a:p>
          <a:p>
            <a:pPr lvl="2"/>
            <a:r>
              <a:rPr>
                <a:sym typeface="+mn-ea"/>
              </a:rPr>
              <a:t>第三级</a:t>
            </a:r>
          </a:p>
          <a:p>
            <a:pPr lvl="3"/>
            <a:r>
              <a:rPr>
                <a:sym typeface="+mn-ea"/>
              </a:rPr>
              <a:t>第四级</a:t>
            </a:r>
          </a:p>
          <a:p>
            <a:pPr lvl="4"/>
            <a:r>
              <a:rPr>
                <a:sym typeface="+mn-ea"/>
              </a:rPr>
              <a:t>第五级</a:t>
            </a:r>
          </a:p>
        </p:txBody>
      </p:sp>
      <p:sp>
        <p:nvSpPr>
          <p:cNvPr id="4" name="内容占位符 3"/>
          <p:cNvSpPr>
            <a:spLocks noGrp="1"/>
          </p:cNvSpPr>
          <p:nvPr>
            <p:ph sz="half" idx="2"/>
            <p:custDataLst>
              <p:tags r:id="rId4"/>
            </p:custDataLst>
          </p:nvPr>
        </p:nvSpPr>
        <p:spPr>
          <a:xfrm>
            <a:off x="6238877" y="952508"/>
            <a:ext cx="5283242" cy="5388907"/>
          </a:xfrm>
        </p:spPr>
        <p:txBody>
          <a:bodyPr wrap="square" lIns="90170" tIns="46990" rIns="90170" bIns="46990">
            <a:normAutofit/>
          </a:bodyPr>
          <a:lstStyle>
            <a:lvl1pPr eaLnBrk="1" fontAlgn="auto" latinLnBrk="0" hangingPunct="1">
              <a:defRPr sz="1600">
                <a:solidFill>
                  <a:schemeClr val="tx1"/>
                </a:solidFill>
                <a:latin typeface="Arial" panose="020B0604020202020204" pitchFamily="34" charset="0"/>
                <a:ea typeface="微软雅黑" panose="020B0503020204020204" pitchFamily="34" charset="-122"/>
              </a:defRPr>
            </a:lvl1pPr>
            <a:lvl2pPr eaLnBrk="1" fontAlgn="auto" latinLnBrk="0" hangingPunct="1">
              <a:defRPr sz="1600">
                <a:solidFill>
                  <a:schemeClr val="tx1"/>
                </a:solidFill>
                <a:latin typeface="Arial" panose="020B0604020202020204" pitchFamily="34" charset="0"/>
                <a:ea typeface="微软雅黑" panose="020B0503020204020204" pitchFamily="34" charset="-122"/>
              </a:defRPr>
            </a:lvl2pPr>
            <a:lvl3pPr eaLnBrk="1" fontAlgn="auto" latinLnBrk="0" hangingPunct="1">
              <a:defRPr sz="1600">
                <a:solidFill>
                  <a:schemeClr val="tx1"/>
                </a:solidFill>
                <a:latin typeface="Arial" panose="020B0604020202020204" pitchFamily="34" charset="0"/>
                <a:ea typeface="微软雅黑" panose="020B0503020204020204" pitchFamily="34" charset="-122"/>
              </a:defRPr>
            </a:lvl3pPr>
            <a:lvl4pPr eaLnBrk="1" fontAlgn="auto" latinLnBrk="0" hangingPunct="1">
              <a:defRPr sz="1600">
                <a:solidFill>
                  <a:schemeClr val="tx1"/>
                </a:solidFill>
                <a:latin typeface="Arial" panose="020B0604020202020204" pitchFamily="34" charset="0"/>
                <a:ea typeface="微软雅黑" panose="020B0503020204020204" pitchFamily="34" charset="-122"/>
              </a:defRPr>
            </a:lvl4pPr>
            <a:lvl5pPr eaLnBrk="1" fontAlgn="auto" latinLnBrk="0" hangingPunct="1">
              <a:defRPr sz="1600">
                <a:solidFill>
                  <a:schemeClr val="tx1"/>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日期占位符 4"/>
          <p:cNvSpPr>
            <a:spLocks noGrp="1"/>
          </p:cNvSpPr>
          <p:nvPr>
            <p:ph type="dt" sz="half" idx="10"/>
            <p:custDataLst>
              <p:tags r:id="rId5"/>
            </p:custDataLst>
          </p:nvPr>
        </p:nvSpPr>
        <p:spPr/>
        <p:txBody>
          <a:bodyPr wrap="square">
            <a:normAutofit/>
          </a:bodyPr>
          <a:lstStyle>
            <a:lvl1pPr>
              <a:defRPr>
                <a:latin typeface="Arial" panose="020B0604020202020204" pitchFamily="34" charset="0"/>
                <a:ea typeface="微软雅黑" panose="020B0503020204020204" pitchFamily="34" charset="-122"/>
              </a:defRPr>
            </a:lvl1pPr>
          </a:lstStyle>
          <a:p>
            <a:fld id="{760FBDFE-C587-4B4C-A407-44438C67B59E}" type="datetimeFigureOut">
              <a:rPr lang="zh-CN" altLang="en-US" smtClean="0"/>
              <a:t>2022/3/17</a:t>
            </a:fld>
            <a:endParaRPr lang="zh-CN" altLang="en-US"/>
          </a:p>
        </p:txBody>
      </p:sp>
      <p:sp>
        <p:nvSpPr>
          <p:cNvPr id="6" name="页脚占位符 5"/>
          <p:cNvSpPr>
            <a:spLocks noGrp="1"/>
          </p:cNvSpPr>
          <p:nvPr>
            <p:ph type="ftr" sz="quarter" idx="11"/>
            <p:custDataLst>
              <p:tags r:id="rId6"/>
            </p:custDataLst>
          </p:nvPr>
        </p:nvSpPr>
        <p:spPr/>
        <p:txBody>
          <a:bodyPr wrap="square">
            <a:normAutofit/>
          </a:bodyPr>
          <a:lstStyle>
            <a:lvl1pPr>
              <a:defRPr>
                <a:latin typeface="Arial" panose="020B0604020202020204" pitchFamily="34" charset="0"/>
                <a:ea typeface="微软雅黑" panose="020B0503020204020204" pitchFamily="34" charset="-122"/>
              </a:defRPr>
            </a:lvl1pPr>
          </a:lstStyle>
          <a:p>
            <a:endParaRPr lang="zh-CN" altLang="en-US"/>
          </a:p>
        </p:txBody>
      </p:sp>
      <p:sp>
        <p:nvSpPr>
          <p:cNvPr id="7" name="灯片编号占位符 6"/>
          <p:cNvSpPr>
            <a:spLocks noGrp="1"/>
          </p:cNvSpPr>
          <p:nvPr>
            <p:ph type="sldNum" sz="quarter" idx="12"/>
            <p:custDataLst>
              <p:tags r:id="rId7"/>
            </p:custDataLst>
          </p:nvPr>
        </p:nvSpPr>
        <p:spPr/>
        <p:txBody>
          <a:bodyPr wrap="square">
            <a:normAutofit/>
          </a:bodyPr>
          <a:lstStyle>
            <a:lvl1pPr>
              <a:defRPr>
                <a:latin typeface="Arial" panose="020B0604020202020204" pitchFamily="34" charset="0"/>
                <a:ea typeface="微软雅黑" panose="020B0503020204020204" pitchFamily="34" charset="-122"/>
              </a:defRPr>
            </a:lvl1pPr>
          </a:lstStyle>
          <a:p>
            <a:fld id="{49AE70B2-8BF9-45C0-BB95-33D1B9D3A854}"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chemeClr val="bg2"/>
        </a:solidFill>
        <a:effectLst/>
      </p:bgPr>
    </p:bg>
    <p:spTree>
      <p:nvGrpSpPr>
        <p:cNvPr id="1" name=""/>
        <p:cNvGrpSpPr/>
        <p:nvPr/>
      </p:nvGrpSpPr>
      <p:grpSpPr>
        <a:xfrm>
          <a:off x="0" y="0"/>
          <a:ext cx="0" cy="0"/>
          <a:chOff x="0" y="0"/>
          <a:chExt cx="0" cy="0"/>
        </a:xfrm>
      </p:grpSpPr>
      <p:grpSp>
        <p:nvGrpSpPr>
          <p:cNvPr id="30" name="组合 29"/>
          <p:cNvGrpSpPr/>
          <p:nvPr>
            <p:custDataLst>
              <p:tags r:id="rId1"/>
            </p:custDataLst>
          </p:nvPr>
        </p:nvGrpSpPr>
        <p:grpSpPr>
          <a:xfrm>
            <a:off x="131041" y="106151"/>
            <a:ext cx="11929918" cy="160185"/>
            <a:chOff x="131041" y="390273"/>
            <a:chExt cx="11929918" cy="160185"/>
          </a:xfrm>
        </p:grpSpPr>
        <p:grpSp>
          <p:nvGrpSpPr>
            <p:cNvPr id="31" name="组合 30"/>
            <p:cNvGrpSpPr/>
            <p:nvPr/>
          </p:nvGrpSpPr>
          <p:grpSpPr>
            <a:xfrm>
              <a:off x="131041" y="390663"/>
              <a:ext cx="624118" cy="159795"/>
              <a:chOff x="131041" y="6019911"/>
              <a:chExt cx="624118" cy="144389"/>
            </a:xfrm>
          </p:grpSpPr>
          <p:sp>
            <p:nvSpPr>
              <p:cNvPr id="35" name="任意多边形: 形状 34"/>
              <p:cNvSpPr/>
              <p:nvPr>
                <p:custDataLst>
                  <p:tags r:id="rId12"/>
                </p:custDataLst>
              </p:nvPr>
            </p:nvSpPr>
            <p:spPr bwMode="auto">
              <a:xfrm>
                <a:off x="131041" y="6022293"/>
                <a:ext cx="368896" cy="142007"/>
              </a:xfrm>
              <a:custGeom>
                <a:avLst/>
                <a:gdLst>
                  <a:gd name="connsiteX0" fmla="*/ 0 w 5620926"/>
                  <a:gd name="connsiteY0" fmla="*/ 0 h 1360210"/>
                  <a:gd name="connsiteX1" fmla="*/ 2774969 w 5620926"/>
                  <a:gd name="connsiteY1" fmla="*/ 0 h 1360210"/>
                  <a:gd name="connsiteX2" fmla="*/ 2957526 w 5620926"/>
                  <a:gd name="connsiteY2" fmla="*/ 0 h 1360210"/>
                  <a:gd name="connsiteX3" fmla="*/ 2957526 w 5620926"/>
                  <a:gd name="connsiteY3" fmla="*/ 3811 h 1360210"/>
                  <a:gd name="connsiteX4" fmla="*/ 3200267 w 5620926"/>
                  <a:gd name="connsiteY4" fmla="*/ 3811 h 1360210"/>
                  <a:gd name="connsiteX5" fmla="*/ 4750630 w 5620926"/>
                  <a:gd name="connsiteY5" fmla="*/ 682011 h 1360210"/>
                  <a:gd name="connsiteX6" fmla="*/ 5620926 w 5620926"/>
                  <a:gd name="connsiteY6" fmla="*/ 1360210 h 1360210"/>
                  <a:gd name="connsiteX7" fmla="*/ 2845957 w 5620926"/>
                  <a:gd name="connsiteY7" fmla="*/ 1360210 h 1360210"/>
                  <a:gd name="connsiteX8" fmla="*/ 2663400 w 5620926"/>
                  <a:gd name="connsiteY8" fmla="*/ 1360210 h 1360210"/>
                  <a:gd name="connsiteX9" fmla="*/ 2663400 w 5620926"/>
                  <a:gd name="connsiteY9" fmla="*/ 1356399 h 1360210"/>
                  <a:gd name="connsiteX10" fmla="*/ 2420659 w 5620926"/>
                  <a:gd name="connsiteY10" fmla="*/ 1356399 h 1360210"/>
                  <a:gd name="connsiteX11" fmla="*/ 870296 w 5620926"/>
                  <a:gd name="connsiteY11" fmla="*/ 678199 h 1360210"/>
                  <a:gd name="connsiteX12" fmla="*/ 0 w 5620926"/>
                  <a:gd name="connsiteY12" fmla="*/ 0 h 13602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620926" h="1360210">
                    <a:moveTo>
                      <a:pt x="0" y="0"/>
                    </a:moveTo>
                    <a:cubicBezTo>
                      <a:pt x="0" y="0"/>
                      <a:pt x="0" y="0"/>
                      <a:pt x="2774969" y="0"/>
                    </a:cubicBezTo>
                    <a:lnTo>
                      <a:pt x="2957526" y="0"/>
                    </a:lnTo>
                    <a:lnTo>
                      <a:pt x="2957526" y="3811"/>
                    </a:lnTo>
                    <a:lnTo>
                      <a:pt x="3200267" y="3811"/>
                    </a:lnTo>
                    <a:cubicBezTo>
                      <a:pt x="4027762" y="108884"/>
                      <a:pt x="4332127" y="213958"/>
                      <a:pt x="4750630" y="682011"/>
                    </a:cubicBezTo>
                    <a:cubicBezTo>
                      <a:pt x="5166755" y="1150064"/>
                      <a:pt x="5620926" y="1360210"/>
                      <a:pt x="5620926" y="1360210"/>
                    </a:cubicBezTo>
                    <a:cubicBezTo>
                      <a:pt x="5620926" y="1360210"/>
                      <a:pt x="5620926" y="1360210"/>
                      <a:pt x="2845957" y="1360210"/>
                    </a:cubicBezTo>
                    <a:lnTo>
                      <a:pt x="2663400" y="1360210"/>
                    </a:lnTo>
                    <a:lnTo>
                      <a:pt x="2663400" y="1356399"/>
                    </a:lnTo>
                    <a:lnTo>
                      <a:pt x="2420659" y="1356399"/>
                    </a:lnTo>
                    <a:cubicBezTo>
                      <a:pt x="1593164" y="1251326"/>
                      <a:pt x="1288799" y="1146252"/>
                      <a:pt x="870296" y="678199"/>
                    </a:cubicBezTo>
                    <a:cubicBezTo>
                      <a:pt x="454171" y="210146"/>
                      <a:pt x="0" y="0"/>
                      <a:pt x="0" y="0"/>
                    </a:cubicBezTo>
                    <a:close/>
                  </a:path>
                </a:pathLst>
              </a:custGeom>
              <a:solidFill>
                <a:schemeClr val="accent1">
                  <a:lumMod val="75000"/>
                </a:schemeClr>
              </a:solidFill>
              <a:ln>
                <a:noFill/>
              </a:ln>
            </p:spPr>
            <p:txBody>
              <a:bodyPr vert="horz" wrap="square" lIns="91440" tIns="45720" rIns="91440" bIns="45720" numCol="1" anchor="t" anchorCtr="0" compatLnSpc="1">
                <a:noAutofit/>
              </a:bodyPr>
              <a:lstStyle/>
              <a:p>
                <a:endParaRPr lang="zh-CN" altLang="en-US"/>
              </a:p>
            </p:txBody>
          </p:sp>
          <p:sp>
            <p:nvSpPr>
              <p:cNvPr id="36" name="Freeform 5"/>
              <p:cNvSpPr/>
              <p:nvPr>
                <p:custDataLst>
                  <p:tags r:id="rId13"/>
                </p:custDataLst>
              </p:nvPr>
            </p:nvSpPr>
            <p:spPr bwMode="auto">
              <a:xfrm>
                <a:off x="277969" y="6019911"/>
                <a:ext cx="477190" cy="144000"/>
              </a:xfrm>
              <a:custGeom>
                <a:avLst/>
                <a:gdLst>
                  <a:gd name="T0" fmla="*/ 3070 w 3070"/>
                  <a:gd name="T1" fmla="*/ 568 h 568"/>
                  <a:gd name="T2" fmla="*/ 2703 w 3070"/>
                  <a:gd name="T3" fmla="*/ 284 h 568"/>
                  <a:gd name="T4" fmla="*/ 2052 w 3070"/>
                  <a:gd name="T5" fmla="*/ 0 h 568"/>
                  <a:gd name="T6" fmla="*/ 1328 w 3070"/>
                  <a:gd name="T7" fmla="*/ 0 h 568"/>
                  <a:gd name="T8" fmla="*/ 1328 w 3070"/>
                  <a:gd name="T9" fmla="*/ 0 h 568"/>
                  <a:gd name="T10" fmla="*/ 0 w 3070"/>
                  <a:gd name="T11" fmla="*/ 0 h 568"/>
                  <a:gd name="T12" fmla="*/ 367 w 3070"/>
                  <a:gd name="T13" fmla="*/ 284 h 568"/>
                  <a:gd name="T14" fmla="*/ 1019 w 3070"/>
                  <a:gd name="T15" fmla="*/ 568 h 568"/>
                  <a:gd name="T16" fmla="*/ 1743 w 3070"/>
                  <a:gd name="T17" fmla="*/ 568 h 568"/>
                  <a:gd name="T18" fmla="*/ 1743 w 3070"/>
                  <a:gd name="T19" fmla="*/ 568 h 568"/>
                  <a:gd name="T20" fmla="*/ 3070 w 3070"/>
                  <a:gd name="T21" fmla="*/ 568 h 5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70" h="568">
                    <a:moveTo>
                      <a:pt x="3070" y="568"/>
                    </a:moveTo>
                    <a:cubicBezTo>
                      <a:pt x="3070" y="568"/>
                      <a:pt x="2879" y="480"/>
                      <a:pt x="2703" y="284"/>
                    </a:cubicBezTo>
                    <a:cubicBezTo>
                      <a:pt x="2528" y="88"/>
                      <a:pt x="2400" y="44"/>
                      <a:pt x="2052" y="0"/>
                    </a:cubicBezTo>
                    <a:cubicBezTo>
                      <a:pt x="1328" y="0"/>
                      <a:pt x="1328" y="0"/>
                      <a:pt x="1328" y="0"/>
                    </a:cubicBezTo>
                    <a:cubicBezTo>
                      <a:pt x="1328" y="0"/>
                      <a:pt x="1328" y="0"/>
                      <a:pt x="1328" y="0"/>
                    </a:cubicBezTo>
                    <a:cubicBezTo>
                      <a:pt x="0" y="0"/>
                      <a:pt x="0" y="0"/>
                      <a:pt x="0" y="0"/>
                    </a:cubicBezTo>
                    <a:cubicBezTo>
                      <a:pt x="0" y="0"/>
                      <a:pt x="191" y="88"/>
                      <a:pt x="367" y="284"/>
                    </a:cubicBezTo>
                    <a:cubicBezTo>
                      <a:pt x="543" y="480"/>
                      <a:pt x="671" y="524"/>
                      <a:pt x="1019" y="568"/>
                    </a:cubicBezTo>
                    <a:cubicBezTo>
                      <a:pt x="1743" y="568"/>
                      <a:pt x="1743" y="568"/>
                      <a:pt x="1743" y="568"/>
                    </a:cubicBezTo>
                    <a:cubicBezTo>
                      <a:pt x="1743" y="568"/>
                      <a:pt x="1743" y="568"/>
                      <a:pt x="1743" y="568"/>
                    </a:cubicBezTo>
                    <a:lnTo>
                      <a:pt x="3070" y="568"/>
                    </a:lnTo>
                    <a:close/>
                  </a:path>
                </a:pathLst>
              </a:custGeom>
              <a:solidFill>
                <a:schemeClr val="accent2">
                  <a:lumMod val="60000"/>
                  <a:lumOff val="40000"/>
                  <a:alpha val="80000"/>
                </a:schemeClr>
              </a:solidFill>
              <a:ln>
                <a:noFill/>
              </a:ln>
            </p:spPr>
            <p:txBody>
              <a:bodyPr vert="horz" wrap="square" lIns="91440" tIns="45720" rIns="91440" bIns="45720" numCol="1" anchor="t" anchorCtr="0" compatLnSpc="1"/>
              <a:lstStyle/>
              <a:p>
                <a:endParaRPr lang="zh-CN" altLang="en-US"/>
              </a:p>
            </p:txBody>
          </p:sp>
        </p:grpSp>
        <p:grpSp>
          <p:nvGrpSpPr>
            <p:cNvPr id="32" name="组合 31"/>
            <p:cNvGrpSpPr/>
            <p:nvPr/>
          </p:nvGrpSpPr>
          <p:grpSpPr>
            <a:xfrm rot="10800000">
              <a:off x="11436841" y="390273"/>
              <a:ext cx="624118" cy="159795"/>
              <a:chOff x="131041" y="6019911"/>
              <a:chExt cx="624118" cy="144389"/>
            </a:xfrm>
          </p:grpSpPr>
          <p:sp>
            <p:nvSpPr>
              <p:cNvPr id="33" name="任意多边形: 形状 32"/>
              <p:cNvSpPr/>
              <p:nvPr>
                <p:custDataLst>
                  <p:tags r:id="rId10"/>
                </p:custDataLst>
              </p:nvPr>
            </p:nvSpPr>
            <p:spPr bwMode="auto">
              <a:xfrm>
                <a:off x="131041" y="6022293"/>
                <a:ext cx="368896" cy="142007"/>
              </a:xfrm>
              <a:custGeom>
                <a:avLst/>
                <a:gdLst>
                  <a:gd name="connsiteX0" fmla="*/ 0 w 5620926"/>
                  <a:gd name="connsiteY0" fmla="*/ 0 h 1360210"/>
                  <a:gd name="connsiteX1" fmla="*/ 2774969 w 5620926"/>
                  <a:gd name="connsiteY1" fmla="*/ 0 h 1360210"/>
                  <a:gd name="connsiteX2" fmla="*/ 2957526 w 5620926"/>
                  <a:gd name="connsiteY2" fmla="*/ 0 h 1360210"/>
                  <a:gd name="connsiteX3" fmla="*/ 2957526 w 5620926"/>
                  <a:gd name="connsiteY3" fmla="*/ 3811 h 1360210"/>
                  <a:gd name="connsiteX4" fmla="*/ 3200267 w 5620926"/>
                  <a:gd name="connsiteY4" fmla="*/ 3811 h 1360210"/>
                  <a:gd name="connsiteX5" fmla="*/ 4750630 w 5620926"/>
                  <a:gd name="connsiteY5" fmla="*/ 682011 h 1360210"/>
                  <a:gd name="connsiteX6" fmla="*/ 5620926 w 5620926"/>
                  <a:gd name="connsiteY6" fmla="*/ 1360210 h 1360210"/>
                  <a:gd name="connsiteX7" fmla="*/ 2845957 w 5620926"/>
                  <a:gd name="connsiteY7" fmla="*/ 1360210 h 1360210"/>
                  <a:gd name="connsiteX8" fmla="*/ 2663400 w 5620926"/>
                  <a:gd name="connsiteY8" fmla="*/ 1360210 h 1360210"/>
                  <a:gd name="connsiteX9" fmla="*/ 2663400 w 5620926"/>
                  <a:gd name="connsiteY9" fmla="*/ 1356399 h 1360210"/>
                  <a:gd name="connsiteX10" fmla="*/ 2420659 w 5620926"/>
                  <a:gd name="connsiteY10" fmla="*/ 1356399 h 1360210"/>
                  <a:gd name="connsiteX11" fmla="*/ 870296 w 5620926"/>
                  <a:gd name="connsiteY11" fmla="*/ 678199 h 1360210"/>
                  <a:gd name="connsiteX12" fmla="*/ 0 w 5620926"/>
                  <a:gd name="connsiteY12" fmla="*/ 0 h 13602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620926" h="1360210">
                    <a:moveTo>
                      <a:pt x="0" y="0"/>
                    </a:moveTo>
                    <a:cubicBezTo>
                      <a:pt x="0" y="0"/>
                      <a:pt x="0" y="0"/>
                      <a:pt x="2774969" y="0"/>
                    </a:cubicBezTo>
                    <a:lnTo>
                      <a:pt x="2957526" y="0"/>
                    </a:lnTo>
                    <a:lnTo>
                      <a:pt x="2957526" y="3811"/>
                    </a:lnTo>
                    <a:lnTo>
                      <a:pt x="3200267" y="3811"/>
                    </a:lnTo>
                    <a:cubicBezTo>
                      <a:pt x="4027762" y="108884"/>
                      <a:pt x="4332127" y="213958"/>
                      <a:pt x="4750630" y="682011"/>
                    </a:cubicBezTo>
                    <a:cubicBezTo>
                      <a:pt x="5166755" y="1150064"/>
                      <a:pt x="5620926" y="1360210"/>
                      <a:pt x="5620926" y="1360210"/>
                    </a:cubicBezTo>
                    <a:cubicBezTo>
                      <a:pt x="5620926" y="1360210"/>
                      <a:pt x="5620926" y="1360210"/>
                      <a:pt x="2845957" y="1360210"/>
                    </a:cubicBezTo>
                    <a:lnTo>
                      <a:pt x="2663400" y="1360210"/>
                    </a:lnTo>
                    <a:lnTo>
                      <a:pt x="2663400" y="1356399"/>
                    </a:lnTo>
                    <a:lnTo>
                      <a:pt x="2420659" y="1356399"/>
                    </a:lnTo>
                    <a:cubicBezTo>
                      <a:pt x="1593164" y="1251326"/>
                      <a:pt x="1288799" y="1146252"/>
                      <a:pt x="870296" y="678199"/>
                    </a:cubicBezTo>
                    <a:cubicBezTo>
                      <a:pt x="454171" y="210146"/>
                      <a:pt x="0" y="0"/>
                      <a:pt x="0" y="0"/>
                    </a:cubicBezTo>
                    <a:close/>
                  </a:path>
                </a:pathLst>
              </a:custGeom>
              <a:solidFill>
                <a:schemeClr val="accent1">
                  <a:lumMod val="75000"/>
                </a:schemeClr>
              </a:solidFill>
              <a:ln>
                <a:noFill/>
              </a:ln>
            </p:spPr>
            <p:txBody>
              <a:bodyPr vert="horz" wrap="square" lIns="91440" tIns="45720" rIns="91440" bIns="45720" numCol="1" anchor="t" anchorCtr="0" compatLnSpc="1">
                <a:noAutofit/>
              </a:bodyPr>
              <a:lstStyle/>
              <a:p>
                <a:endParaRPr lang="zh-CN" altLang="en-US"/>
              </a:p>
            </p:txBody>
          </p:sp>
          <p:sp>
            <p:nvSpPr>
              <p:cNvPr id="34" name="Freeform 5"/>
              <p:cNvSpPr/>
              <p:nvPr>
                <p:custDataLst>
                  <p:tags r:id="rId11"/>
                </p:custDataLst>
              </p:nvPr>
            </p:nvSpPr>
            <p:spPr bwMode="auto">
              <a:xfrm>
                <a:off x="277969" y="6019911"/>
                <a:ext cx="477190" cy="144000"/>
              </a:xfrm>
              <a:custGeom>
                <a:avLst/>
                <a:gdLst>
                  <a:gd name="T0" fmla="*/ 3070 w 3070"/>
                  <a:gd name="T1" fmla="*/ 568 h 568"/>
                  <a:gd name="T2" fmla="*/ 2703 w 3070"/>
                  <a:gd name="T3" fmla="*/ 284 h 568"/>
                  <a:gd name="T4" fmla="*/ 2052 w 3070"/>
                  <a:gd name="T5" fmla="*/ 0 h 568"/>
                  <a:gd name="T6" fmla="*/ 1328 w 3070"/>
                  <a:gd name="T7" fmla="*/ 0 h 568"/>
                  <a:gd name="T8" fmla="*/ 1328 w 3070"/>
                  <a:gd name="T9" fmla="*/ 0 h 568"/>
                  <a:gd name="T10" fmla="*/ 0 w 3070"/>
                  <a:gd name="T11" fmla="*/ 0 h 568"/>
                  <a:gd name="T12" fmla="*/ 367 w 3070"/>
                  <a:gd name="T13" fmla="*/ 284 h 568"/>
                  <a:gd name="T14" fmla="*/ 1019 w 3070"/>
                  <a:gd name="T15" fmla="*/ 568 h 568"/>
                  <a:gd name="T16" fmla="*/ 1743 w 3070"/>
                  <a:gd name="T17" fmla="*/ 568 h 568"/>
                  <a:gd name="T18" fmla="*/ 1743 w 3070"/>
                  <a:gd name="T19" fmla="*/ 568 h 568"/>
                  <a:gd name="T20" fmla="*/ 3070 w 3070"/>
                  <a:gd name="T21" fmla="*/ 568 h 5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70" h="568">
                    <a:moveTo>
                      <a:pt x="3070" y="568"/>
                    </a:moveTo>
                    <a:cubicBezTo>
                      <a:pt x="3070" y="568"/>
                      <a:pt x="2879" y="480"/>
                      <a:pt x="2703" y="284"/>
                    </a:cubicBezTo>
                    <a:cubicBezTo>
                      <a:pt x="2528" y="88"/>
                      <a:pt x="2400" y="44"/>
                      <a:pt x="2052" y="0"/>
                    </a:cubicBezTo>
                    <a:cubicBezTo>
                      <a:pt x="1328" y="0"/>
                      <a:pt x="1328" y="0"/>
                      <a:pt x="1328" y="0"/>
                    </a:cubicBezTo>
                    <a:cubicBezTo>
                      <a:pt x="1328" y="0"/>
                      <a:pt x="1328" y="0"/>
                      <a:pt x="1328" y="0"/>
                    </a:cubicBezTo>
                    <a:cubicBezTo>
                      <a:pt x="0" y="0"/>
                      <a:pt x="0" y="0"/>
                      <a:pt x="0" y="0"/>
                    </a:cubicBezTo>
                    <a:cubicBezTo>
                      <a:pt x="0" y="0"/>
                      <a:pt x="191" y="88"/>
                      <a:pt x="367" y="284"/>
                    </a:cubicBezTo>
                    <a:cubicBezTo>
                      <a:pt x="543" y="480"/>
                      <a:pt x="671" y="524"/>
                      <a:pt x="1019" y="568"/>
                    </a:cubicBezTo>
                    <a:cubicBezTo>
                      <a:pt x="1743" y="568"/>
                      <a:pt x="1743" y="568"/>
                      <a:pt x="1743" y="568"/>
                    </a:cubicBezTo>
                    <a:cubicBezTo>
                      <a:pt x="1743" y="568"/>
                      <a:pt x="1743" y="568"/>
                      <a:pt x="1743" y="568"/>
                    </a:cubicBezTo>
                    <a:lnTo>
                      <a:pt x="3070" y="568"/>
                    </a:lnTo>
                    <a:close/>
                  </a:path>
                </a:pathLst>
              </a:custGeom>
              <a:solidFill>
                <a:schemeClr val="accent2">
                  <a:lumMod val="60000"/>
                  <a:lumOff val="40000"/>
                  <a:alpha val="80000"/>
                </a:schemeClr>
              </a:solidFill>
              <a:ln>
                <a:noFill/>
              </a:ln>
            </p:spPr>
            <p:txBody>
              <a:bodyPr vert="horz" wrap="square" lIns="91440" tIns="45720" rIns="91440" bIns="45720" numCol="1" anchor="t" anchorCtr="0" compatLnSpc="1"/>
              <a:lstStyle/>
              <a:p>
                <a:endParaRPr lang="zh-CN" altLang="en-US"/>
              </a:p>
            </p:txBody>
          </p:sp>
        </p:grpSp>
      </p:grpSp>
      <p:sp>
        <p:nvSpPr>
          <p:cNvPr id="2" name="标题 1"/>
          <p:cNvSpPr>
            <a:spLocks noGrp="1"/>
          </p:cNvSpPr>
          <p:nvPr>
            <p:ph type="title"/>
            <p:custDataLst>
              <p:tags r:id="rId2"/>
            </p:custDataLst>
          </p:nvPr>
        </p:nvSpPr>
        <p:spPr>
          <a:xfrm>
            <a:off x="669882" y="443234"/>
            <a:ext cx="10852237" cy="441964"/>
          </a:xfrm>
        </p:spPr>
        <p:txBody>
          <a:bodyPr vert="horz" wrap="square" lIns="90170" tIns="46990" rIns="90170" bIns="46990" rtlCol="0" anchor="ctr" anchorCtr="0">
            <a:norm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文本占位符 2"/>
          <p:cNvSpPr>
            <a:spLocks noGrp="1"/>
          </p:cNvSpPr>
          <p:nvPr>
            <p:ph type="body" idx="1" hasCustomPrompt="1"/>
            <p:custDataLst>
              <p:tags r:id="rId3"/>
            </p:custDataLst>
          </p:nvPr>
        </p:nvSpPr>
        <p:spPr>
          <a:xfrm>
            <a:off x="669930" y="952508"/>
            <a:ext cx="5283242" cy="381003"/>
          </a:xfrm>
        </p:spPr>
        <p:txBody>
          <a:bodyPr wrap="square" lIns="90170" tIns="46990" rIns="90170" bIns="46990" anchor="ctr" anchorCtr="0">
            <a:normAutofit/>
          </a:bodyPr>
          <a:lstStyle>
            <a:lvl1pPr marL="0" indent="0" eaLnBrk="1" fontAlgn="auto" latinLnBrk="0" hangingPunct="1">
              <a:lnSpc>
                <a:spcPct val="100000"/>
              </a:lnSpc>
              <a:spcAft>
                <a:spcPts val="0"/>
              </a:spcAft>
              <a:buNone/>
              <a:defRPr sz="2000" b="0" u="none" strike="noStrike" kern="1200" cap="none" spc="200" normalizeH="0" baseline="0">
                <a:solidFill>
                  <a:schemeClr val="tx1"/>
                </a:solidFill>
                <a:uFillTx/>
                <a:latin typeface="Arial" panose="020B0604020202020204" pitchFamily="34" charset="0"/>
                <a:ea typeface="微软雅黑" panose="020B0503020204020204" pitchFamily="34"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p>
        </p:txBody>
      </p:sp>
      <p:sp>
        <p:nvSpPr>
          <p:cNvPr id="4" name="内容占位符 3"/>
          <p:cNvSpPr>
            <a:spLocks noGrp="1"/>
          </p:cNvSpPr>
          <p:nvPr>
            <p:ph sz="half" idx="2"/>
            <p:custDataLst>
              <p:tags r:id="rId4"/>
            </p:custDataLst>
          </p:nvPr>
        </p:nvSpPr>
        <p:spPr>
          <a:xfrm>
            <a:off x="669925" y="1406525"/>
            <a:ext cx="5283200" cy="4934752"/>
          </a:xfrm>
        </p:spPr>
        <p:txBody>
          <a:bodyPr vert="horz" wrap="square" lIns="90170" tIns="46990" rIns="90170" bIns="4699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5" name="文本占位符 4"/>
          <p:cNvSpPr>
            <a:spLocks noGrp="1"/>
          </p:cNvSpPr>
          <p:nvPr>
            <p:ph type="body" sz="quarter" idx="3" hasCustomPrompt="1"/>
            <p:custDataLst>
              <p:tags r:id="rId5"/>
            </p:custDataLst>
          </p:nvPr>
        </p:nvSpPr>
        <p:spPr>
          <a:xfrm>
            <a:off x="6235750" y="952508"/>
            <a:ext cx="5283242" cy="381003"/>
          </a:xfrm>
        </p:spPr>
        <p:txBody>
          <a:bodyPr vert="horz" wrap="square" lIns="90170" tIns="46990" rIns="90170" bIns="46990" rtlCol="0" anchor="ctr" anchorCtr="0">
            <a:norm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2000" b="0" i="0" u="none" strike="noStrike" kern="1200" cap="none" spc="20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p>
        </p:txBody>
      </p:sp>
      <p:sp>
        <p:nvSpPr>
          <p:cNvPr id="6" name="内容占位符 5"/>
          <p:cNvSpPr>
            <a:spLocks noGrp="1"/>
          </p:cNvSpPr>
          <p:nvPr>
            <p:ph sz="quarter" idx="4"/>
            <p:custDataLst>
              <p:tags r:id="rId6"/>
            </p:custDataLst>
          </p:nvPr>
        </p:nvSpPr>
        <p:spPr>
          <a:xfrm>
            <a:off x="6235750" y="1406525"/>
            <a:ext cx="5283242" cy="4934752"/>
          </a:xfrm>
        </p:spPr>
        <p:txBody>
          <a:bodyPr vert="horz" wrap="square" lIns="90170" tIns="46990" rIns="90170" bIns="4699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7" name="日期占位符 6"/>
          <p:cNvSpPr>
            <a:spLocks noGrp="1"/>
          </p:cNvSpPr>
          <p:nvPr>
            <p:ph type="dt" sz="half" idx="10"/>
            <p:custDataLst>
              <p:tags r:id="rId7"/>
            </p:custDataLst>
          </p:nvPr>
        </p:nvSpPr>
        <p:spPr/>
        <p:txBody>
          <a:bodyPr wrap="square">
            <a:normAutofit/>
          </a:bodyPr>
          <a:lstStyle>
            <a:lvl1pPr>
              <a:defRPr>
                <a:latin typeface="Arial" panose="020B0604020202020204" pitchFamily="34" charset="0"/>
                <a:ea typeface="微软雅黑" panose="020B0503020204020204" pitchFamily="34" charset="-122"/>
              </a:defRPr>
            </a:lvl1pPr>
          </a:lstStyle>
          <a:p>
            <a:fld id="{760FBDFE-C587-4B4C-A407-44438C67B59E}" type="datetimeFigureOut">
              <a:rPr lang="zh-CN" altLang="en-US" smtClean="0"/>
              <a:t>2022/3/17</a:t>
            </a:fld>
            <a:endParaRPr lang="zh-CN" altLang="en-US"/>
          </a:p>
        </p:txBody>
      </p:sp>
      <p:sp>
        <p:nvSpPr>
          <p:cNvPr id="8" name="页脚占位符 7"/>
          <p:cNvSpPr>
            <a:spLocks noGrp="1"/>
          </p:cNvSpPr>
          <p:nvPr>
            <p:ph type="ftr" sz="quarter" idx="11"/>
            <p:custDataLst>
              <p:tags r:id="rId8"/>
            </p:custDataLst>
          </p:nvPr>
        </p:nvSpPr>
        <p:spPr/>
        <p:txBody>
          <a:bodyPr wrap="square">
            <a:normAutofit/>
          </a:bodyPr>
          <a:lstStyle>
            <a:lvl1pPr>
              <a:defRPr>
                <a:latin typeface="Arial" panose="020B0604020202020204" pitchFamily="34" charset="0"/>
                <a:ea typeface="微软雅黑" panose="020B0503020204020204" pitchFamily="34" charset="-122"/>
              </a:defRPr>
            </a:lvl1pPr>
          </a:lstStyle>
          <a:p>
            <a:endParaRPr lang="zh-CN" altLang="en-US"/>
          </a:p>
        </p:txBody>
      </p:sp>
      <p:sp>
        <p:nvSpPr>
          <p:cNvPr id="9" name="灯片编号占位符 8"/>
          <p:cNvSpPr>
            <a:spLocks noGrp="1"/>
          </p:cNvSpPr>
          <p:nvPr>
            <p:ph type="sldNum" sz="quarter" idx="12"/>
            <p:custDataLst>
              <p:tags r:id="rId9"/>
            </p:custDataLst>
          </p:nvPr>
        </p:nvSpPr>
        <p:spPr/>
        <p:txBody>
          <a:bodyPr wrap="square">
            <a:normAutofit/>
          </a:bodyPr>
          <a:lstStyle>
            <a:lvl1pPr>
              <a:defRPr>
                <a:latin typeface="Arial" panose="020B0604020202020204" pitchFamily="34" charset="0"/>
                <a:ea typeface="微软雅黑" panose="020B0503020204020204" pitchFamily="34" charset="-122"/>
              </a:defRPr>
            </a:lvl1pPr>
          </a:lstStyle>
          <a:p>
            <a:fld id="{49AE70B2-8BF9-45C0-BB95-33D1B9D3A854}"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p:txBody>
          <a:bodyPr vert="horz" wrap="square" lIns="90170" tIns="46990" rIns="90170" bIns="46990" rtlCol="0" anchor="ctr" anchorCtr="0">
            <a:norm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单击此处编辑母版标题样式</a:t>
            </a:r>
          </a:p>
        </p:txBody>
      </p:sp>
      <p:sp>
        <p:nvSpPr>
          <p:cNvPr id="3" name="日期占位符 2"/>
          <p:cNvSpPr>
            <a:spLocks noGrp="1"/>
          </p:cNvSpPr>
          <p:nvPr>
            <p:ph type="dt" sz="half" idx="10"/>
            <p:custDataLst>
              <p:tags r:id="rId2"/>
            </p:custDataLst>
          </p:nvPr>
        </p:nvSpPr>
        <p:spPr/>
        <p:txBody>
          <a:bodyPr wrap="square">
            <a:normAutofit/>
          </a:bodyPr>
          <a:lstStyle>
            <a:lvl1pPr>
              <a:defRPr>
                <a:latin typeface="Arial" panose="020B0604020202020204" pitchFamily="34" charset="0"/>
                <a:ea typeface="微软雅黑" panose="020B0503020204020204" pitchFamily="34" charset="-122"/>
              </a:defRPr>
            </a:lvl1pPr>
          </a:lstStyle>
          <a:p>
            <a:fld id="{760FBDFE-C587-4B4C-A407-44438C67B59E}" type="datetimeFigureOut">
              <a:rPr lang="zh-CN" altLang="en-US" smtClean="0"/>
              <a:t>2022/3/17</a:t>
            </a:fld>
            <a:endParaRPr lang="zh-CN" altLang="en-US"/>
          </a:p>
        </p:txBody>
      </p:sp>
      <p:sp>
        <p:nvSpPr>
          <p:cNvPr id="4" name="页脚占位符 3"/>
          <p:cNvSpPr>
            <a:spLocks noGrp="1"/>
          </p:cNvSpPr>
          <p:nvPr>
            <p:ph type="ftr" sz="quarter" idx="11"/>
            <p:custDataLst>
              <p:tags r:id="rId3"/>
            </p:custDataLst>
          </p:nvPr>
        </p:nvSpPr>
        <p:spPr/>
        <p:txBody>
          <a:bodyPr wrap="square">
            <a:normAutofit/>
          </a:bodyPr>
          <a:lstStyle>
            <a:lvl1pPr>
              <a:defRPr>
                <a:latin typeface="Arial" panose="020B0604020202020204" pitchFamily="34" charset="0"/>
                <a:ea typeface="微软雅黑" panose="020B0503020204020204" pitchFamily="34" charset="-122"/>
              </a:defRPr>
            </a:lvl1pPr>
          </a:lstStyle>
          <a:p>
            <a:endParaRPr lang="zh-CN" altLang="en-US"/>
          </a:p>
        </p:txBody>
      </p:sp>
      <p:sp>
        <p:nvSpPr>
          <p:cNvPr id="5" name="灯片编号占位符 4"/>
          <p:cNvSpPr>
            <a:spLocks noGrp="1"/>
          </p:cNvSpPr>
          <p:nvPr>
            <p:ph type="sldNum" sz="quarter" idx="12"/>
            <p:custDataLst>
              <p:tags r:id="rId4"/>
            </p:custDataLst>
          </p:nvPr>
        </p:nvSpPr>
        <p:spPr/>
        <p:txBody>
          <a:bodyPr wrap="square">
            <a:normAutofit/>
          </a:bodyPr>
          <a:lstStyle>
            <a:lvl1pPr>
              <a:defRPr>
                <a:latin typeface="Arial" panose="020B0604020202020204" pitchFamily="34" charset="0"/>
                <a:ea typeface="微软雅黑" panose="020B0503020204020204" pitchFamily="34" charset="-122"/>
              </a:defRPr>
            </a:lvl1pPr>
          </a:lstStyle>
          <a:p>
            <a:fld id="{49AE70B2-8BF9-45C0-BB95-33D1B9D3A854}" type="slidenum">
              <a:rPr lang="zh-CN" altLang="en-US" smtClean="0"/>
              <a:t>‹#›</a:t>
            </a:fld>
            <a:endParaRPr lang="zh-CN" altLang="en-US"/>
          </a:p>
        </p:txBody>
      </p:sp>
      <p:sp>
        <p:nvSpPr>
          <p:cNvPr id="9" name="任意多边形: 形状 8"/>
          <p:cNvSpPr/>
          <p:nvPr>
            <p:custDataLst>
              <p:tags r:id="rId5"/>
            </p:custDataLst>
          </p:nvPr>
        </p:nvSpPr>
        <p:spPr bwMode="auto">
          <a:xfrm rot="10800000" flipV="1">
            <a:off x="9410641" y="2752726"/>
            <a:ext cx="2781357" cy="1352550"/>
          </a:xfrm>
          <a:custGeom>
            <a:avLst/>
            <a:gdLst>
              <a:gd name="connsiteX0" fmla="*/ 370315 w 2781357"/>
              <a:gd name="connsiteY0" fmla="*/ 0 h 1352550"/>
              <a:gd name="connsiteX1" fmla="*/ 68479 w 2781357"/>
              <a:gd name="connsiteY1" fmla="*/ 0 h 1352550"/>
              <a:gd name="connsiteX2" fmla="*/ 0 w 2781357"/>
              <a:gd name="connsiteY2" fmla="*/ 0 h 1352550"/>
              <a:gd name="connsiteX3" fmla="*/ 0 w 2781357"/>
              <a:gd name="connsiteY3" fmla="*/ 1352550 h 1352550"/>
              <a:gd name="connsiteX4" fmla="*/ 2781357 w 2781357"/>
              <a:gd name="connsiteY4" fmla="*/ 1352550 h 1352550"/>
              <a:gd name="connsiteX5" fmla="*/ 1912150 w 2781357"/>
              <a:gd name="connsiteY5" fmla="*/ 676275 h 1352550"/>
              <a:gd name="connsiteX6" fmla="*/ 370315 w 2781357"/>
              <a:gd name="connsiteY6" fmla="*/ 0 h 1352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81357" h="1352550">
                <a:moveTo>
                  <a:pt x="370315" y="0"/>
                </a:moveTo>
                <a:cubicBezTo>
                  <a:pt x="263144" y="0"/>
                  <a:pt x="162672" y="0"/>
                  <a:pt x="68479" y="0"/>
                </a:cubicBezTo>
                <a:lnTo>
                  <a:pt x="0" y="0"/>
                </a:lnTo>
                <a:lnTo>
                  <a:pt x="0" y="1352550"/>
                </a:lnTo>
                <a:lnTo>
                  <a:pt x="2781357" y="1352550"/>
                </a:lnTo>
                <a:cubicBezTo>
                  <a:pt x="2781357" y="1352550"/>
                  <a:pt x="2328990" y="1143000"/>
                  <a:pt x="1912150" y="676275"/>
                </a:cubicBezTo>
                <a:cubicBezTo>
                  <a:pt x="1497678" y="209550"/>
                  <a:pt x="1194522" y="104775"/>
                  <a:pt x="370315" y="0"/>
                </a:cubicBezTo>
                <a:close/>
              </a:path>
            </a:pathLst>
          </a:custGeom>
          <a:solidFill>
            <a:schemeClr val="accent2">
              <a:lumMod val="60000"/>
              <a:lumOff val="40000"/>
              <a:alpha val="80000"/>
            </a:schemeClr>
          </a:solidFill>
          <a:ln>
            <a:noFill/>
          </a:ln>
        </p:spPr>
        <p:txBody>
          <a:bodyPr vert="horz" wrap="square" lIns="91440" tIns="45720" rIns="91440" bIns="45720" numCol="1" anchor="t" anchorCtr="0" compatLnSpc="1">
            <a:noAutofit/>
          </a:bodyPr>
          <a:lstStyle/>
          <a:p>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chemeClr val="bg2"/>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1"/>
            </p:custDataLst>
          </p:nvPr>
        </p:nvSpPr>
        <p:spPr/>
        <p:txBody>
          <a:bodyPr wrap="square">
            <a:normAutofit/>
          </a:bodyPr>
          <a:lstStyle>
            <a:lvl1pPr>
              <a:defRPr>
                <a:latin typeface="Arial" panose="020B0604020202020204" pitchFamily="34" charset="0"/>
                <a:ea typeface="微软雅黑" panose="020B0503020204020204" pitchFamily="34" charset="-122"/>
              </a:defRPr>
            </a:lvl1pPr>
          </a:lstStyle>
          <a:p>
            <a:fld id="{760FBDFE-C587-4B4C-A407-44438C67B59E}" type="datetimeFigureOut">
              <a:rPr lang="zh-CN" altLang="en-US" smtClean="0"/>
              <a:t>2022/3/17</a:t>
            </a:fld>
            <a:endParaRPr lang="zh-CN" altLang="en-US"/>
          </a:p>
        </p:txBody>
      </p:sp>
      <p:sp>
        <p:nvSpPr>
          <p:cNvPr id="3" name="页脚占位符 2"/>
          <p:cNvSpPr>
            <a:spLocks noGrp="1"/>
          </p:cNvSpPr>
          <p:nvPr>
            <p:ph type="ftr" sz="quarter" idx="11"/>
            <p:custDataLst>
              <p:tags r:id="rId2"/>
            </p:custDataLst>
          </p:nvPr>
        </p:nvSpPr>
        <p:spPr/>
        <p:txBody>
          <a:bodyPr wrap="square">
            <a:normAutofit/>
          </a:bodyPr>
          <a:lstStyle>
            <a:lvl1pPr>
              <a:defRPr>
                <a:latin typeface="Arial" panose="020B0604020202020204" pitchFamily="34" charset="0"/>
                <a:ea typeface="微软雅黑" panose="020B0503020204020204" pitchFamily="34" charset="-122"/>
              </a:defRPr>
            </a:lvl1pPr>
          </a:lstStyle>
          <a:p>
            <a:endParaRPr lang="zh-CN" altLang="en-US"/>
          </a:p>
        </p:txBody>
      </p:sp>
      <p:sp>
        <p:nvSpPr>
          <p:cNvPr id="4" name="灯片编号占位符 3"/>
          <p:cNvSpPr>
            <a:spLocks noGrp="1"/>
          </p:cNvSpPr>
          <p:nvPr>
            <p:ph type="sldNum" sz="quarter" idx="12"/>
            <p:custDataLst>
              <p:tags r:id="rId3"/>
            </p:custDataLst>
          </p:nvPr>
        </p:nvSpPr>
        <p:spPr/>
        <p:txBody>
          <a:bodyPr wrap="square">
            <a:normAutofit/>
          </a:bodyPr>
          <a:lstStyle>
            <a:lvl1pPr>
              <a:defRPr>
                <a:latin typeface="Arial" panose="020B0604020202020204" pitchFamily="34" charset="0"/>
                <a:ea typeface="微软雅黑" panose="020B0503020204020204" pitchFamily="34" charset="-122"/>
              </a:defRPr>
            </a:lvl1pPr>
          </a:lstStyle>
          <a:p>
            <a:fld id="{49AE70B2-8BF9-45C0-BB95-33D1B9D3A854}"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bg>
      <p:bgPr>
        <a:solidFill>
          <a:schemeClr val="bg2"/>
        </a:solidFill>
        <a:effectLst/>
      </p:bgPr>
    </p:bg>
    <p:spTree>
      <p:nvGrpSpPr>
        <p:cNvPr id="1" name=""/>
        <p:cNvGrpSpPr/>
        <p:nvPr/>
      </p:nvGrpSpPr>
      <p:grpSpPr>
        <a:xfrm>
          <a:off x="0" y="0"/>
          <a:ext cx="0" cy="0"/>
          <a:chOff x="0" y="0"/>
          <a:chExt cx="0" cy="0"/>
        </a:xfrm>
      </p:grpSpPr>
      <p:grpSp>
        <p:nvGrpSpPr>
          <p:cNvPr id="22" name="组合 21"/>
          <p:cNvGrpSpPr/>
          <p:nvPr>
            <p:custDataLst>
              <p:tags r:id="rId1"/>
            </p:custDataLst>
          </p:nvPr>
        </p:nvGrpSpPr>
        <p:grpSpPr>
          <a:xfrm>
            <a:off x="131041" y="106151"/>
            <a:ext cx="11929918" cy="160185"/>
            <a:chOff x="131041" y="390273"/>
            <a:chExt cx="11929918" cy="160185"/>
          </a:xfrm>
        </p:grpSpPr>
        <p:grpSp>
          <p:nvGrpSpPr>
            <p:cNvPr id="28" name="组合 27"/>
            <p:cNvGrpSpPr/>
            <p:nvPr/>
          </p:nvGrpSpPr>
          <p:grpSpPr>
            <a:xfrm>
              <a:off x="131041" y="390663"/>
              <a:ext cx="624118" cy="159795"/>
              <a:chOff x="131041" y="6019911"/>
              <a:chExt cx="624118" cy="144389"/>
            </a:xfrm>
          </p:grpSpPr>
          <p:sp>
            <p:nvSpPr>
              <p:cNvPr id="32" name="任意多边形: 形状 31"/>
              <p:cNvSpPr/>
              <p:nvPr>
                <p:custDataLst>
                  <p:tags r:id="rId10"/>
                </p:custDataLst>
              </p:nvPr>
            </p:nvSpPr>
            <p:spPr bwMode="auto">
              <a:xfrm>
                <a:off x="131041" y="6022293"/>
                <a:ext cx="368896" cy="142007"/>
              </a:xfrm>
              <a:custGeom>
                <a:avLst/>
                <a:gdLst>
                  <a:gd name="connsiteX0" fmla="*/ 0 w 5620926"/>
                  <a:gd name="connsiteY0" fmla="*/ 0 h 1360210"/>
                  <a:gd name="connsiteX1" fmla="*/ 2774969 w 5620926"/>
                  <a:gd name="connsiteY1" fmla="*/ 0 h 1360210"/>
                  <a:gd name="connsiteX2" fmla="*/ 2957526 w 5620926"/>
                  <a:gd name="connsiteY2" fmla="*/ 0 h 1360210"/>
                  <a:gd name="connsiteX3" fmla="*/ 2957526 w 5620926"/>
                  <a:gd name="connsiteY3" fmla="*/ 3811 h 1360210"/>
                  <a:gd name="connsiteX4" fmla="*/ 3200267 w 5620926"/>
                  <a:gd name="connsiteY4" fmla="*/ 3811 h 1360210"/>
                  <a:gd name="connsiteX5" fmla="*/ 4750630 w 5620926"/>
                  <a:gd name="connsiteY5" fmla="*/ 682011 h 1360210"/>
                  <a:gd name="connsiteX6" fmla="*/ 5620926 w 5620926"/>
                  <a:gd name="connsiteY6" fmla="*/ 1360210 h 1360210"/>
                  <a:gd name="connsiteX7" fmla="*/ 2845957 w 5620926"/>
                  <a:gd name="connsiteY7" fmla="*/ 1360210 h 1360210"/>
                  <a:gd name="connsiteX8" fmla="*/ 2663400 w 5620926"/>
                  <a:gd name="connsiteY8" fmla="*/ 1360210 h 1360210"/>
                  <a:gd name="connsiteX9" fmla="*/ 2663400 w 5620926"/>
                  <a:gd name="connsiteY9" fmla="*/ 1356399 h 1360210"/>
                  <a:gd name="connsiteX10" fmla="*/ 2420659 w 5620926"/>
                  <a:gd name="connsiteY10" fmla="*/ 1356399 h 1360210"/>
                  <a:gd name="connsiteX11" fmla="*/ 870296 w 5620926"/>
                  <a:gd name="connsiteY11" fmla="*/ 678199 h 1360210"/>
                  <a:gd name="connsiteX12" fmla="*/ 0 w 5620926"/>
                  <a:gd name="connsiteY12" fmla="*/ 0 h 13602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620926" h="1360210">
                    <a:moveTo>
                      <a:pt x="0" y="0"/>
                    </a:moveTo>
                    <a:cubicBezTo>
                      <a:pt x="0" y="0"/>
                      <a:pt x="0" y="0"/>
                      <a:pt x="2774969" y="0"/>
                    </a:cubicBezTo>
                    <a:lnTo>
                      <a:pt x="2957526" y="0"/>
                    </a:lnTo>
                    <a:lnTo>
                      <a:pt x="2957526" y="3811"/>
                    </a:lnTo>
                    <a:lnTo>
                      <a:pt x="3200267" y="3811"/>
                    </a:lnTo>
                    <a:cubicBezTo>
                      <a:pt x="4027762" y="108884"/>
                      <a:pt x="4332127" y="213958"/>
                      <a:pt x="4750630" y="682011"/>
                    </a:cubicBezTo>
                    <a:cubicBezTo>
                      <a:pt x="5166755" y="1150064"/>
                      <a:pt x="5620926" y="1360210"/>
                      <a:pt x="5620926" y="1360210"/>
                    </a:cubicBezTo>
                    <a:cubicBezTo>
                      <a:pt x="5620926" y="1360210"/>
                      <a:pt x="5620926" y="1360210"/>
                      <a:pt x="2845957" y="1360210"/>
                    </a:cubicBezTo>
                    <a:lnTo>
                      <a:pt x="2663400" y="1360210"/>
                    </a:lnTo>
                    <a:lnTo>
                      <a:pt x="2663400" y="1356399"/>
                    </a:lnTo>
                    <a:lnTo>
                      <a:pt x="2420659" y="1356399"/>
                    </a:lnTo>
                    <a:cubicBezTo>
                      <a:pt x="1593164" y="1251326"/>
                      <a:pt x="1288799" y="1146252"/>
                      <a:pt x="870296" y="678199"/>
                    </a:cubicBezTo>
                    <a:cubicBezTo>
                      <a:pt x="454171" y="210146"/>
                      <a:pt x="0" y="0"/>
                      <a:pt x="0" y="0"/>
                    </a:cubicBezTo>
                    <a:close/>
                  </a:path>
                </a:pathLst>
              </a:custGeom>
              <a:solidFill>
                <a:schemeClr val="accent1">
                  <a:lumMod val="75000"/>
                </a:schemeClr>
              </a:solidFill>
              <a:ln>
                <a:noFill/>
              </a:ln>
            </p:spPr>
            <p:txBody>
              <a:bodyPr vert="horz" wrap="square" lIns="91440" tIns="45720" rIns="91440" bIns="45720" numCol="1" anchor="t" anchorCtr="0" compatLnSpc="1">
                <a:noAutofit/>
              </a:bodyPr>
              <a:lstStyle/>
              <a:p>
                <a:endParaRPr lang="zh-CN" altLang="en-US"/>
              </a:p>
            </p:txBody>
          </p:sp>
          <p:sp>
            <p:nvSpPr>
              <p:cNvPr id="33" name="Freeform 5"/>
              <p:cNvSpPr/>
              <p:nvPr>
                <p:custDataLst>
                  <p:tags r:id="rId11"/>
                </p:custDataLst>
              </p:nvPr>
            </p:nvSpPr>
            <p:spPr bwMode="auto">
              <a:xfrm>
                <a:off x="277969" y="6019911"/>
                <a:ext cx="477190" cy="144000"/>
              </a:xfrm>
              <a:custGeom>
                <a:avLst/>
                <a:gdLst>
                  <a:gd name="T0" fmla="*/ 3070 w 3070"/>
                  <a:gd name="T1" fmla="*/ 568 h 568"/>
                  <a:gd name="T2" fmla="*/ 2703 w 3070"/>
                  <a:gd name="T3" fmla="*/ 284 h 568"/>
                  <a:gd name="T4" fmla="*/ 2052 w 3070"/>
                  <a:gd name="T5" fmla="*/ 0 h 568"/>
                  <a:gd name="T6" fmla="*/ 1328 w 3070"/>
                  <a:gd name="T7" fmla="*/ 0 h 568"/>
                  <a:gd name="T8" fmla="*/ 1328 w 3070"/>
                  <a:gd name="T9" fmla="*/ 0 h 568"/>
                  <a:gd name="T10" fmla="*/ 0 w 3070"/>
                  <a:gd name="T11" fmla="*/ 0 h 568"/>
                  <a:gd name="T12" fmla="*/ 367 w 3070"/>
                  <a:gd name="T13" fmla="*/ 284 h 568"/>
                  <a:gd name="T14" fmla="*/ 1019 w 3070"/>
                  <a:gd name="T15" fmla="*/ 568 h 568"/>
                  <a:gd name="T16" fmla="*/ 1743 w 3070"/>
                  <a:gd name="T17" fmla="*/ 568 h 568"/>
                  <a:gd name="T18" fmla="*/ 1743 w 3070"/>
                  <a:gd name="T19" fmla="*/ 568 h 568"/>
                  <a:gd name="T20" fmla="*/ 3070 w 3070"/>
                  <a:gd name="T21" fmla="*/ 568 h 5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70" h="568">
                    <a:moveTo>
                      <a:pt x="3070" y="568"/>
                    </a:moveTo>
                    <a:cubicBezTo>
                      <a:pt x="3070" y="568"/>
                      <a:pt x="2879" y="480"/>
                      <a:pt x="2703" y="284"/>
                    </a:cubicBezTo>
                    <a:cubicBezTo>
                      <a:pt x="2528" y="88"/>
                      <a:pt x="2400" y="44"/>
                      <a:pt x="2052" y="0"/>
                    </a:cubicBezTo>
                    <a:cubicBezTo>
                      <a:pt x="1328" y="0"/>
                      <a:pt x="1328" y="0"/>
                      <a:pt x="1328" y="0"/>
                    </a:cubicBezTo>
                    <a:cubicBezTo>
                      <a:pt x="1328" y="0"/>
                      <a:pt x="1328" y="0"/>
                      <a:pt x="1328" y="0"/>
                    </a:cubicBezTo>
                    <a:cubicBezTo>
                      <a:pt x="0" y="0"/>
                      <a:pt x="0" y="0"/>
                      <a:pt x="0" y="0"/>
                    </a:cubicBezTo>
                    <a:cubicBezTo>
                      <a:pt x="0" y="0"/>
                      <a:pt x="191" y="88"/>
                      <a:pt x="367" y="284"/>
                    </a:cubicBezTo>
                    <a:cubicBezTo>
                      <a:pt x="543" y="480"/>
                      <a:pt x="671" y="524"/>
                      <a:pt x="1019" y="568"/>
                    </a:cubicBezTo>
                    <a:cubicBezTo>
                      <a:pt x="1743" y="568"/>
                      <a:pt x="1743" y="568"/>
                      <a:pt x="1743" y="568"/>
                    </a:cubicBezTo>
                    <a:cubicBezTo>
                      <a:pt x="1743" y="568"/>
                      <a:pt x="1743" y="568"/>
                      <a:pt x="1743" y="568"/>
                    </a:cubicBezTo>
                    <a:lnTo>
                      <a:pt x="3070" y="568"/>
                    </a:lnTo>
                    <a:close/>
                  </a:path>
                </a:pathLst>
              </a:custGeom>
              <a:solidFill>
                <a:schemeClr val="accent2">
                  <a:lumMod val="60000"/>
                  <a:lumOff val="40000"/>
                  <a:alpha val="80000"/>
                </a:schemeClr>
              </a:solidFill>
              <a:ln>
                <a:noFill/>
              </a:ln>
            </p:spPr>
            <p:txBody>
              <a:bodyPr vert="horz" wrap="square" lIns="91440" tIns="45720" rIns="91440" bIns="45720" numCol="1" anchor="t" anchorCtr="0" compatLnSpc="1"/>
              <a:lstStyle/>
              <a:p>
                <a:endParaRPr lang="zh-CN" altLang="en-US"/>
              </a:p>
            </p:txBody>
          </p:sp>
        </p:grpSp>
        <p:grpSp>
          <p:nvGrpSpPr>
            <p:cNvPr id="29" name="组合 28"/>
            <p:cNvGrpSpPr/>
            <p:nvPr/>
          </p:nvGrpSpPr>
          <p:grpSpPr>
            <a:xfrm rot="10800000">
              <a:off x="11436841" y="390273"/>
              <a:ext cx="624118" cy="159795"/>
              <a:chOff x="131041" y="6019911"/>
              <a:chExt cx="624118" cy="144389"/>
            </a:xfrm>
          </p:grpSpPr>
          <p:sp>
            <p:nvSpPr>
              <p:cNvPr id="30" name="任意多边形: 形状 29"/>
              <p:cNvSpPr/>
              <p:nvPr>
                <p:custDataLst>
                  <p:tags r:id="rId8"/>
                </p:custDataLst>
              </p:nvPr>
            </p:nvSpPr>
            <p:spPr bwMode="auto">
              <a:xfrm>
                <a:off x="131041" y="6022293"/>
                <a:ext cx="368896" cy="142007"/>
              </a:xfrm>
              <a:custGeom>
                <a:avLst/>
                <a:gdLst>
                  <a:gd name="connsiteX0" fmla="*/ 0 w 5620926"/>
                  <a:gd name="connsiteY0" fmla="*/ 0 h 1360210"/>
                  <a:gd name="connsiteX1" fmla="*/ 2774969 w 5620926"/>
                  <a:gd name="connsiteY1" fmla="*/ 0 h 1360210"/>
                  <a:gd name="connsiteX2" fmla="*/ 2957526 w 5620926"/>
                  <a:gd name="connsiteY2" fmla="*/ 0 h 1360210"/>
                  <a:gd name="connsiteX3" fmla="*/ 2957526 w 5620926"/>
                  <a:gd name="connsiteY3" fmla="*/ 3811 h 1360210"/>
                  <a:gd name="connsiteX4" fmla="*/ 3200267 w 5620926"/>
                  <a:gd name="connsiteY4" fmla="*/ 3811 h 1360210"/>
                  <a:gd name="connsiteX5" fmla="*/ 4750630 w 5620926"/>
                  <a:gd name="connsiteY5" fmla="*/ 682011 h 1360210"/>
                  <a:gd name="connsiteX6" fmla="*/ 5620926 w 5620926"/>
                  <a:gd name="connsiteY6" fmla="*/ 1360210 h 1360210"/>
                  <a:gd name="connsiteX7" fmla="*/ 2845957 w 5620926"/>
                  <a:gd name="connsiteY7" fmla="*/ 1360210 h 1360210"/>
                  <a:gd name="connsiteX8" fmla="*/ 2663400 w 5620926"/>
                  <a:gd name="connsiteY8" fmla="*/ 1360210 h 1360210"/>
                  <a:gd name="connsiteX9" fmla="*/ 2663400 w 5620926"/>
                  <a:gd name="connsiteY9" fmla="*/ 1356399 h 1360210"/>
                  <a:gd name="connsiteX10" fmla="*/ 2420659 w 5620926"/>
                  <a:gd name="connsiteY10" fmla="*/ 1356399 h 1360210"/>
                  <a:gd name="connsiteX11" fmla="*/ 870296 w 5620926"/>
                  <a:gd name="connsiteY11" fmla="*/ 678199 h 1360210"/>
                  <a:gd name="connsiteX12" fmla="*/ 0 w 5620926"/>
                  <a:gd name="connsiteY12" fmla="*/ 0 h 13602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620926" h="1360210">
                    <a:moveTo>
                      <a:pt x="0" y="0"/>
                    </a:moveTo>
                    <a:cubicBezTo>
                      <a:pt x="0" y="0"/>
                      <a:pt x="0" y="0"/>
                      <a:pt x="2774969" y="0"/>
                    </a:cubicBezTo>
                    <a:lnTo>
                      <a:pt x="2957526" y="0"/>
                    </a:lnTo>
                    <a:lnTo>
                      <a:pt x="2957526" y="3811"/>
                    </a:lnTo>
                    <a:lnTo>
                      <a:pt x="3200267" y="3811"/>
                    </a:lnTo>
                    <a:cubicBezTo>
                      <a:pt x="4027762" y="108884"/>
                      <a:pt x="4332127" y="213958"/>
                      <a:pt x="4750630" y="682011"/>
                    </a:cubicBezTo>
                    <a:cubicBezTo>
                      <a:pt x="5166755" y="1150064"/>
                      <a:pt x="5620926" y="1360210"/>
                      <a:pt x="5620926" y="1360210"/>
                    </a:cubicBezTo>
                    <a:cubicBezTo>
                      <a:pt x="5620926" y="1360210"/>
                      <a:pt x="5620926" y="1360210"/>
                      <a:pt x="2845957" y="1360210"/>
                    </a:cubicBezTo>
                    <a:lnTo>
                      <a:pt x="2663400" y="1360210"/>
                    </a:lnTo>
                    <a:lnTo>
                      <a:pt x="2663400" y="1356399"/>
                    </a:lnTo>
                    <a:lnTo>
                      <a:pt x="2420659" y="1356399"/>
                    </a:lnTo>
                    <a:cubicBezTo>
                      <a:pt x="1593164" y="1251326"/>
                      <a:pt x="1288799" y="1146252"/>
                      <a:pt x="870296" y="678199"/>
                    </a:cubicBezTo>
                    <a:cubicBezTo>
                      <a:pt x="454171" y="210146"/>
                      <a:pt x="0" y="0"/>
                      <a:pt x="0" y="0"/>
                    </a:cubicBezTo>
                    <a:close/>
                  </a:path>
                </a:pathLst>
              </a:custGeom>
              <a:solidFill>
                <a:schemeClr val="accent1">
                  <a:lumMod val="75000"/>
                </a:schemeClr>
              </a:solidFill>
              <a:ln>
                <a:noFill/>
              </a:ln>
            </p:spPr>
            <p:txBody>
              <a:bodyPr vert="horz" wrap="square" lIns="91440" tIns="45720" rIns="91440" bIns="45720" numCol="1" anchor="t" anchorCtr="0" compatLnSpc="1">
                <a:noAutofit/>
              </a:bodyPr>
              <a:lstStyle/>
              <a:p>
                <a:endParaRPr lang="zh-CN" altLang="en-US"/>
              </a:p>
            </p:txBody>
          </p:sp>
          <p:sp>
            <p:nvSpPr>
              <p:cNvPr id="31" name="Freeform 5"/>
              <p:cNvSpPr/>
              <p:nvPr>
                <p:custDataLst>
                  <p:tags r:id="rId9"/>
                </p:custDataLst>
              </p:nvPr>
            </p:nvSpPr>
            <p:spPr bwMode="auto">
              <a:xfrm>
                <a:off x="277969" y="6019911"/>
                <a:ext cx="477190" cy="144000"/>
              </a:xfrm>
              <a:custGeom>
                <a:avLst/>
                <a:gdLst>
                  <a:gd name="T0" fmla="*/ 3070 w 3070"/>
                  <a:gd name="T1" fmla="*/ 568 h 568"/>
                  <a:gd name="T2" fmla="*/ 2703 w 3070"/>
                  <a:gd name="T3" fmla="*/ 284 h 568"/>
                  <a:gd name="T4" fmla="*/ 2052 w 3070"/>
                  <a:gd name="T5" fmla="*/ 0 h 568"/>
                  <a:gd name="T6" fmla="*/ 1328 w 3070"/>
                  <a:gd name="T7" fmla="*/ 0 h 568"/>
                  <a:gd name="T8" fmla="*/ 1328 w 3070"/>
                  <a:gd name="T9" fmla="*/ 0 h 568"/>
                  <a:gd name="T10" fmla="*/ 0 w 3070"/>
                  <a:gd name="T11" fmla="*/ 0 h 568"/>
                  <a:gd name="T12" fmla="*/ 367 w 3070"/>
                  <a:gd name="T13" fmla="*/ 284 h 568"/>
                  <a:gd name="T14" fmla="*/ 1019 w 3070"/>
                  <a:gd name="T15" fmla="*/ 568 h 568"/>
                  <a:gd name="T16" fmla="*/ 1743 w 3070"/>
                  <a:gd name="T17" fmla="*/ 568 h 568"/>
                  <a:gd name="T18" fmla="*/ 1743 w 3070"/>
                  <a:gd name="T19" fmla="*/ 568 h 568"/>
                  <a:gd name="T20" fmla="*/ 3070 w 3070"/>
                  <a:gd name="T21" fmla="*/ 568 h 5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70" h="568">
                    <a:moveTo>
                      <a:pt x="3070" y="568"/>
                    </a:moveTo>
                    <a:cubicBezTo>
                      <a:pt x="3070" y="568"/>
                      <a:pt x="2879" y="480"/>
                      <a:pt x="2703" y="284"/>
                    </a:cubicBezTo>
                    <a:cubicBezTo>
                      <a:pt x="2528" y="88"/>
                      <a:pt x="2400" y="44"/>
                      <a:pt x="2052" y="0"/>
                    </a:cubicBezTo>
                    <a:cubicBezTo>
                      <a:pt x="1328" y="0"/>
                      <a:pt x="1328" y="0"/>
                      <a:pt x="1328" y="0"/>
                    </a:cubicBezTo>
                    <a:cubicBezTo>
                      <a:pt x="1328" y="0"/>
                      <a:pt x="1328" y="0"/>
                      <a:pt x="1328" y="0"/>
                    </a:cubicBezTo>
                    <a:cubicBezTo>
                      <a:pt x="0" y="0"/>
                      <a:pt x="0" y="0"/>
                      <a:pt x="0" y="0"/>
                    </a:cubicBezTo>
                    <a:cubicBezTo>
                      <a:pt x="0" y="0"/>
                      <a:pt x="191" y="88"/>
                      <a:pt x="367" y="284"/>
                    </a:cubicBezTo>
                    <a:cubicBezTo>
                      <a:pt x="543" y="480"/>
                      <a:pt x="671" y="524"/>
                      <a:pt x="1019" y="568"/>
                    </a:cubicBezTo>
                    <a:cubicBezTo>
                      <a:pt x="1743" y="568"/>
                      <a:pt x="1743" y="568"/>
                      <a:pt x="1743" y="568"/>
                    </a:cubicBezTo>
                    <a:cubicBezTo>
                      <a:pt x="1743" y="568"/>
                      <a:pt x="1743" y="568"/>
                      <a:pt x="1743" y="568"/>
                    </a:cubicBezTo>
                    <a:lnTo>
                      <a:pt x="3070" y="568"/>
                    </a:lnTo>
                    <a:close/>
                  </a:path>
                </a:pathLst>
              </a:custGeom>
              <a:solidFill>
                <a:schemeClr val="accent2">
                  <a:lumMod val="60000"/>
                  <a:lumOff val="40000"/>
                  <a:alpha val="80000"/>
                </a:schemeClr>
              </a:solidFill>
              <a:ln>
                <a:noFill/>
              </a:ln>
            </p:spPr>
            <p:txBody>
              <a:bodyPr vert="horz" wrap="square" lIns="91440" tIns="45720" rIns="91440" bIns="45720" numCol="1" anchor="t" anchorCtr="0" compatLnSpc="1"/>
              <a:lstStyle/>
              <a:p>
                <a:endParaRPr lang="zh-CN" altLang="en-US"/>
              </a:p>
            </p:txBody>
          </p:sp>
        </p:grpSp>
      </p:grpSp>
      <p:sp>
        <p:nvSpPr>
          <p:cNvPr id="2" name="标题 1"/>
          <p:cNvSpPr>
            <a:spLocks noGrp="1"/>
          </p:cNvSpPr>
          <p:nvPr>
            <p:ph type="title"/>
            <p:custDataLst>
              <p:tags r:id="rId2"/>
            </p:custDataLst>
          </p:nvPr>
        </p:nvSpPr>
        <p:spPr>
          <a:xfrm>
            <a:off x="669930" y="443234"/>
            <a:ext cx="10852237" cy="441964"/>
          </a:xfrm>
        </p:spPr>
        <p:txBody>
          <a:bodyPr vert="horz" wrap="square" lIns="90170" tIns="46990" rIns="90170" bIns="46990" rtlCol="0" anchor="ctr" anchorCtr="0">
            <a:norm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图片占位符 2"/>
          <p:cNvSpPr>
            <a:spLocks noGrp="1"/>
          </p:cNvSpPr>
          <p:nvPr>
            <p:ph type="pic" idx="1"/>
            <p:custDataLst>
              <p:tags r:id="rId3"/>
            </p:custDataLst>
          </p:nvPr>
        </p:nvSpPr>
        <p:spPr>
          <a:xfrm>
            <a:off x="669930" y="952508"/>
            <a:ext cx="5283242" cy="5388907"/>
          </a:xfrm>
        </p:spPr>
        <p:txBody>
          <a:bodyPr vert="horz" lIns="90170" tIns="46990" rIns="90170" bIns="46990" rtlCol="0">
            <a:norm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tx1"/>
                </a:solidFill>
                <a:uFillTx/>
                <a:latin typeface="微软雅黑" panose="020B0503020204020204" pitchFamily="34" charset="-122"/>
                <a:ea typeface="微软雅黑" panose="020B0503020204020204" pitchFamily="3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4"/>
            </p:custDataLst>
          </p:nvPr>
        </p:nvSpPr>
        <p:spPr>
          <a:xfrm>
            <a:off x="6238925" y="952508"/>
            <a:ext cx="5283242" cy="5388907"/>
          </a:xfrm>
        </p:spPr>
        <p:txBody>
          <a:bodyPr vert="horz" wrap="square" lIns="90170" tIns="46990" rIns="90170" bIns="4699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1pPr>
          </a:lstStyle>
          <a:p>
            <a:pPr lvl="0"/>
            <a:r>
              <a:rPr>
                <a:sym typeface="+mn-ea"/>
              </a:rPr>
              <a:t>单击此处编辑母版文本样式</a:t>
            </a:r>
          </a:p>
        </p:txBody>
      </p:sp>
      <p:sp>
        <p:nvSpPr>
          <p:cNvPr id="5" name="日期占位符 4"/>
          <p:cNvSpPr>
            <a:spLocks noGrp="1"/>
          </p:cNvSpPr>
          <p:nvPr>
            <p:ph type="dt" sz="half" idx="10"/>
            <p:custDataLst>
              <p:tags r:id="rId5"/>
            </p:custDataLst>
          </p:nvPr>
        </p:nvSpPr>
        <p:spPr/>
        <p:txBody>
          <a:bodyPr wrap="square">
            <a:normAutofit/>
          </a:bodyPr>
          <a:lstStyle>
            <a:lvl1pPr>
              <a:defRPr>
                <a:latin typeface="Arial" panose="020B0604020202020204" pitchFamily="34" charset="0"/>
                <a:ea typeface="微软雅黑" panose="020B0503020204020204" pitchFamily="34" charset="-122"/>
              </a:defRPr>
            </a:lvl1pPr>
          </a:lstStyle>
          <a:p>
            <a:fld id="{9EFD9D74-47D9-4702-A33C-335B63B48DBF}" type="datetimeFigureOut">
              <a:rPr lang="zh-CN" altLang="en-US" smtClean="0"/>
              <a:t>2022/3/17</a:t>
            </a:fld>
            <a:endParaRPr lang="zh-CN" altLang="en-US" dirty="0"/>
          </a:p>
        </p:txBody>
      </p:sp>
      <p:sp>
        <p:nvSpPr>
          <p:cNvPr id="6" name="页脚占位符 5"/>
          <p:cNvSpPr>
            <a:spLocks noGrp="1"/>
          </p:cNvSpPr>
          <p:nvPr>
            <p:ph type="ftr" sz="quarter" idx="11"/>
            <p:custDataLst>
              <p:tags r:id="rId6"/>
            </p:custDataLst>
          </p:nvPr>
        </p:nvSpPr>
        <p:spPr/>
        <p:txBody>
          <a:bodyPr wrap="square">
            <a:normAutofit/>
          </a:bodyPr>
          <a:lstStyle>
            <a:lvl1pPr>
              <a:defRPr>
                <a:latin typeface="Arial" panose="020B0604020202020204" pitchFamily="34" charset="0"/>
                <a:ea typeface="微软雅黑" panose="020B0503020204020204" pitchFamily="34" charset="-122"/>
              </a:defRPr>
            </a:lvl1pPr>
          </a:lstStyle>
          <a:p>
            <a:endParaRPr lang="zh-CN" altLang="en-US" dirty="0"/>
          </a:p>
        </p:txBody>
      </p:sp>
      <p:sp>
        <p:nvSpPr>
          <p:cNvPr id="7" name="灯片编号占位符 6"/>
          <p:cNvSpPr>
            <a:spLocks noGrp="1"/>
          </p:cNvSpPr>
          <p:nvPr>
            <p:ph type="sldNum" sz="quarter" idx="12"/>
            <p:custDataLst>
              <p:tags r:id="rId7"/>
            </p:custDataLst>
          </p:nvPr>
        </p:nvSpPr>
        <p:spPr/>
        <p:txBody>
          <a:bodyPr wrap="square">
            <a:normAutofit/>
          </a:bodyPr>
          <a:lstStyle>
            <a:lvl1pPr>
              <a:defRPr>
                <a:latin typeface="Arial" panose="020B0604020202020204" pitchFamily="34" charset="0"/>
                <a:ea typeface="微软雅黑" panose="020B0503020204020204" pitchFamily="34" charset="-122"/>
              </a:defRPr>
            </a:lvl1pPr>
          </a:lstStyle>
          <a:p>
            <a:fld id="{FABC47A4-756D-490B-A52F-7D9E2C9FC05F}"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bg>
      <p:bgPr>
        <a:solidFill>
          <a:schemeClr val="bg2"/>
        </a:solidFill>
        <a:effectLst/>
      </p:bgPr>
    </p:bg>
    <p:spTree>
      <p:nvGrpSpPr>
        <p:cNvPr id="1" name=""/>
        <p:cNvGrpSpPr/>
        <p:nvPr/>
      </p:nvGrpSpPr>
      <p:grpSpPr>
        <a:xfrm>
          <a:off x="0" y="0"/>
          <a:ext cx="0" cy="0"/>
          <a:chOff x="0" y="0"/>
          <a:chExt cx="0" cy="0"/>
        </a:xfrm>
      </p:grpSpPr>
      <p:grpSp>
        <p:nvGrpSpPr>
          <p:cNvPr id="21" name="组合 20"/>
          <p:cNvGrpSpPr/>
          <p:nvPr>
            <p:custDataLst>
              <p:tags r:id="rId1"/>
            </p:custDataLst>
          </p:nvPr>
        </p:nvGrpSpPr>
        <p:grpSpPr>
          <a:xfrm>
            <a:off x="131041" y="106151"/>
            <a:ext cx="11929918" cy="160185"/>
            <a:chOff x="131041" y="390273"/>
            <a:chExt cx="11929918" cy="160185"/>
          </a:xfrm>
        </p:grpSpPr>
        <p:grpSp>
          <p:nvGrpSpPr>
            <p:cNvPr id="22" name="组合 21"/>
            <p:cNvGrpSpPr/>
            <p:nvPr/>
          </p:nvGrpSpPr>
          <p:grpSpPr>
            <a:xfrm>
              <a:off x="131041" y="390663"/>
              <a:ext cx="624118" cy="159795"/>
              <a:chOff x="131041" y="6019911"/>
              <a:chExt cx="624118" cy="144389"/>
            </a:xfrm>
          </p:grpSpPr>
          <p:sp>
            <p:nvSpPr>
              <p:cNvPr id="30" name="任意多边形: 形状 29"/>
              <p:cNvSpPr/>
              <p:nvPr>
                <p:custDataLst>
                  <p:tags r:id="rId9"/>
                </p:custDataLst>
              </p:nvPr>
            </p:nvSpPr>
            <p:spPr bwMode="auto">
              <a:xfrm>
                <a:off x="131041" y="6022293"/>
                <a:ext cx="368896" cy="142007"/>
              </a:xfrm>
              <a:custGeom>
                <a:avLst/>
                <a:gdLst>
                  <a:gd name="connsiteX0" fmla="*/ 0 w 5620926"/>
                  <a:gd name="connsiteY0" fmla="*/ 0 h 1360210"/>
                  <a:gd name="connsiteX1" fmla="*/ 2774969 w 5620926"/>
                  <a:gd name="connsiteY1" fmla="*/ 0 h 1360210"/>
                  <a:gd name="connsiteX2" fmla="*/ 2957526 w 5620926"/>
                  <a:gd name="connsiteY2" fmla="*/ 0 h 1360210"/>
                  <a:gd name="connsiteX3" fmla="*/ 2957526 w 5620926"/>
                  <a:gd name="connsiteY3" fmla="*/ 3811 h 1360210"/>
                  <a:gd name="connsiteX4" fmla="*/ 3200267 w 5620926"/>
                  <a:gd name="connsiteY4" fmla="*/ 3811 h 1360210"/>
                  <a:gd name="connsiteX5" fmla="*/ 4750630 w 5620926"/>
                  <a:gd name="connsiteY5" fmla="*/ 682011 h 1360210"/>
                  <a:gd name="connsiteX6" fmla="*/ 5620926 w 5620926"/>
                  <a:gd name="connsiteY6" fmla="*/ 1360210 h 1360210"/>
                  <a:gd name="connsiteX7" fmla="*/ 2845957 w 5620926"/>
                  <a:gd name="connsiteY7" fmla="*/ 1360210 h 1360210"/>
                  <a:gd name="connsiteX8" fmla="*/ 2663400 w 5620926"/>
                  <a:gd name="connsiteY8" fmla="*/ 1360210 h 1360210"/>
                  <a:gd name="connsiteX9" fmla="*/ 2663400 w 5620926"/>
                  <a:gd name="connsiteY9" fmla="*/ 1356399 h 1360210"/>
                  <a:gd name="connsiteX10" fmla="*/ 2420659 w 5620926"/>
                  <a:gd name="connsiteY10" fmla="*/ 1356399 h 1360210"/>
                  <a:gd name="connsiteX11" fmla="*/ 870296 w 5620926"/>
                  <a:gd name="connsiteY11" fmla="*/ 678199 h 1360210"/>
                  <a:gd name="connsiteX12" fmla="*/ 0 w 5620926"/>
                  <a:gd name="connsiteY12" fmla="*/ 0 h 13602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620926" h="1360210">
                    <a:moveTo>
                      <a:pt x="0" y="0"/>
                    </a:moveTo>
                    <a:cubicBezTo>
                      <a:pt x="0" y="0"/>
                      <a:pt x="0" y="0"/>
                      <a:pt x="2774969" y="0"/>
                    </a:cubicBezTo>
                    <a:lnTo>
                      <a:pt x="2957526" y="0"/>
                    </a:lnTo>
                    <a:lnTo>
                      <a:pt x="2957526" y="3811"/>
                    </a:lnTo>
                    <a:lnTo>
                      <a:pt x="3200267" y="3811"/>
                    </a:lnTo>
                    <a:cubicBezTo>
                      <a:pt x="4027762" y="108884"/>
                      <a:pt x="4332127" y="213958"/>
                      <a:pt x="4750630" y="682011"/>
                    </a:cubicBezTo>
                    <a:cubicBezTo>
                      <a:pt x="5166755" y="1150064"/>
                      <a:pt x="5620926" y="1360210"/>
                      <a:pt x="5620926" y="1360210"/>
                    </a:cubicBezTo>
                    <a:cubicBezTo>
                      <a:pt x="5620926" y="1360210"/>
                      <a:pt x="5620926" y="1360210"/>
                      <a:pt x="2845957" y="1360210"/>
                    </a:cubicBezTo>
                    <a:lnTo>
                      <a:pt x="2663400" y="1360210"/>
                    </a:lnTo>
                    <a:lnTo>
                      <a:pt x="2663400" y="1356399"/>
                    </a:lnTo>
                    <a:lnTo>
                      <a:pt x="2420659" y="1356399"/>
                    </a:lnTo>
                    <a:cubicBezTo>
                      <a:pt x="1593164" y="1251326"/>
                      <a:pt x="1288799" y="1146252"/>
                      <a:pt x="870296" y="678199"/>
                    </a:cubicBezTo>
                    <a:cubicBezTo>
                      <a:pt x="454171" y="210146"/>
                      <a:pt x="0" y="0"/>
                      <a:pt x="0" y="0"/>
                    </a:cubicBezTo>
                    <a:close/>
                  </a:path>
                </a:pathLst>
              </a:custGeom>
              <a:solidFill>
                <a:schemeClr val="accent1">
                  <a:lumMod val="75000"/>
                </a:schemeClr>
              </a:solidFill>
              <a:ln>
                <a:noFill/>
              </a:ln>
            </p:spPr>
            <p:txBody>
              <a:bodyPr vert="horz" wrap="square" lIns="91440" tIns="45720" rIns="91440" bIns="45720" numCol="1" anchor="t" anchorCtr="0" compatLnSpc="1">
                <a:noAutofit/>
              </a:bodyPr>
              <a:lstStyle/>
              <a:p>
                <a:endParaRPr lang="zh-CN" altLang="en-US"/>
              </a:p>
            </p:txBody>
          </p:sp>
          <p:sp>
            <p:nvSpPr>
              <p:cNvPr id="31" name="Freeform 5"/>
              <p:cNvSpPr/>
              <p:nvPr>
                <p:custDataLst>
                  <p:tags r:id="rId10"/>
                </p:custDataLst>
              </p:nvPr>
            </p:nvSpPr>
            <p:spPr bwMode="auto">
              <a:xfrm>
                <a:off x="277969" y="6019911"/>
                <a:ext cx="477190" cy="144000"/>
              </a:xfrm>
              <a:custGeom>
                <a:avLst/>
                <a:gdLst>
                  <a:gd name="T0" fmla="*/ 3070 w 3070"/>
                  <a:gd name="T1" fmla="*/ 568 h 568"/>
                  <a:gd name="T2" fmla="*/ 2703 w 3070"/>
                  <a:gd name="T3" fmla="*/ 284 h 568"/>
                  <a:gd name="T4" fmla="*/ 2052 w 3070"/>
                  <a:gd name="T5" fmla="*/ 0 h 568"/>
                  <a:gd name="T6" fmla="*/ 1328 w 3070"/>
                  <a:gd name="T7" fmla="*/ 0 h 568"/>
                  <a:gd name="T8" fmla="*/ 1328 w 3070"/>
                  <a:gd name="T9" fmla="*/ 0 h 568"/>
                  <a:gd name="T10" fmla="*/ 0 w 3070"/>
                  <a:gd name="T11" fmla="*/ 0 h 568"/>
                  <a:gd name="T12" fmla="*/ 367 w 3070"/>
                  <a:gd name="T13" fmla="*/ 284 h 568"/>
                  <a:gd name="T14" fmla="*/ 1019 w 3070"/>
                  <a:gd name="T15" fmla="*/ 568 h 568"/>
                  <a:gd name="T16" fmla="*/ 1743 w 3070"/>
                  <a:gd name="T17" fmla="*/ 568 h 568"/>
                  <a:gd name="T18" fmla="*/ 1743 w 3070"/>
                  <a:gd name="T19" fmla="*/ 568 h 568"/>
                  <a:gd name="T20" fmla="*/ 3070 w 3070"/>
                  <a:gd name="T21" fmla="*/ 568 h 5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70" h="568">
                    <a:moveTo>
                      <a:pt x="3070" y="568"/>
                    </a:moveTo>
                    <a:cubicBezTo>
                      <a:pt x="3070" y="568"/>
                      <a:pt x="2879" y="480"/>
                      <a:pt x="2703" y="284"/>
                    </a:cubicBezTo>
                    <a:cubicBezTo>
                      <a:pt x="2528" y="88"/>
                      <a:pt x="2400" y="44"/>
                      <a:pt x="2052" y="0"/>
                    </a:cubicBezTo>
                    <a:cubicBezTo>
                      <a:pt x="1328" y="0"/>
                      <a:pt x="1328" y="0"/>
                      <a:pt x="1328" y="0"/>
                    </a:cubicBezTo>
                    <a:cubicBezTo>
                      <a:pt x="1328" y="0"/>
                      <a:pt x="1328" y="0"/>
                      <a:pt x="1328" y="0"/>
                    </a:cubicBezTo>
                    <a:cubicBezTo>
                      <a:pt x="0" y="0"/>
                      <a:pt x="0" y="0"/>
                      <a:pt x="0" y="0"/>
                    </a:cubicBezTo>
                    <a:cubicBezTo>
                      <a:pt x="0" y="0"/>
                      <a:pt x="191" y="88"/>
                      <a:pt x="367" y="284"/>
                    </a:cubicBezTo>
                    <a:cubicBezTo>
                      <a:pt x="543" y="480"/>
                      <a:pt x="671" y="524"/>
                      <a:pt x="1019" y="568"/>
                    </a:cubicBezTo>
                    <a:cubicBezTo>
                      <a:pt x="1743" y="568"/>
                      <a:pt x="1743" y="568"/>
                      <a:pt x="1743" y="568"/>
                    </a:cubicBezTo>
                    <a:cubicBezTo>
                      <a:pt x="1743" y="568"/>
                      <a:pt x="1743" y="568"/>
                      <a:pt x="1743" y="568"/>
                    </a:cubicBezTo>
                    <a:lnTo>
                      <a:pt x="3070" y="568"/>
                    </a:lnTo>
                    <a:close/>
                  </a:path>
                </a:pathLst>
              </a:custGeom>
              <a:solidFill>
                <a:schemeClr val="accent2">
                  <a:lumMod val="60000"/>
                  <a:lumOff val="40000"/>
                  <a:alpha val="80000"/>
                </a:schemeClr>
              </a:solidFill>
              <a:ln>
                <a:noFill/>
              </a:ln>
            </p:spPr>
            <p:txBody>
              <a:bodyPr vert="horz" wrap="square" lIns="91440" tIns="45720" rIns="91440" bIns="45720" numCol="1" anchor="t" anchorCtr="0" compatLnSpc="1"/>
              <a:lstStyle/>
              <a:p>
                <a:endParaRPr lang="zh-CN" altLang="en-US"/>
              </a:p>
            </p:txBody>
          </p:sp>
        </p:grpSp>
        <p:grpSp>
          <p:nvGrpSpPr>
            <p:cNvPr id="23" name="组合 22"/>
            <p:cNvGrpSpPr/>
            <p:nvPr/>
          </p:nvGrpSpPr>
          <p:grpSpPr>
            <a:xfrm rot="10800000">
              <a:off x="11436841" y="390273"/>
              <a:ext cx="624118" cy="159795"/>
              <a:chOff x="131041" y="6019911"/>
              <a:chExt cx="624118" cy="144389"/>
            </a:xfrm>
          </p:grpSpPr>
          <p:sp>
            <p:nvSpPr>
              <p:cNvPr id="28" name="任意多边形: 形状 27"/>
              <p:cNvSpPr/>
              <p:nvPr>
                <p:custDataLst>
                  <p:tags r:id="rId7"/>
                </p:custDataLst>
              </p:nvPr>
            </p:nvSpPr>
            <p:spPr bwMode="auto">
              <a:xfrm>
                <a:off x="131041" y="6022293"/>
                <a:ext cx="368896" cy="142007"/>
              </a:xfrm>
              <a:custGeom>
                <a:avLst/>
                <a:gdLst>
                  <a:gd name="connsiteX0" fmla="*/ 0 w 5620926"/>
                  <a:gd name="connsiteY0" fmla="*/ 0 h 1360210"/>
                  <a:gd name="connsiteX1" fmla="*/ 2774969 w 5620926"/>
                  <a:gd name="connsiteY1" fmla="*/ 0 h 1360210"/>
                  <a:gd name="connsiteX2" fmla="*/ 2957526 w 5620926"/>
                  <a:gd name="connsiteY2" fmla="*/ 0 h 1360210"/>
                  <a:gd name="connsiteX3" fmla="*/ 2957526 w 5620926"/>
                  <a:gd name="connsiteY3" fmla="*/ 3811 h 1360210"/>
                  <a:gd name="connsiteX4" fmla="*/ 3200267 w 5620926"/>
                  <a:gd name="connsiteY4" fmla="*/ 3811 h 1360210"/>
                  <a:gd name="connsiteX5" fmla="*/ 4750630 w 5620926"/>
                  <a:gd name="connsiteY5" fmla="*/ 682011 h 1360210"/>
                  <a:gd name="connsiteX6" fmla="*/ 5620926 w 5620926"/>
                  <a:gd name="connsiteY6" fmla="*/ 1360210 h 1360210"/>
                  <a:gd name="connsiteX7" fmla="*/ 2845957 w 5620926"/>
                  <a:gd name="connsiteY7" fmla="*/ 1360210 h 1360210"/>
                  <a:gd name="connsiteX8" fmla="*/ 2663400 w 5620926"/>
                  <a:gd name="connsiteY8" fmla="*/ 1360210 h 1360210"/>
                  <a:gd name="connsiteX9" fmla="*/ 2663400 w 5620926"/>
                  <a:gd name="connsiteY9" fmla="*/ 1356399 h 1360210"/>
                  <a:gd name="connsiteX10" fmla="*/ 2420659 w 5620926"/>
                  <a:gd name="connsiteY10" fmla="*/ 1356399 h 1360210"/>
                  <a:gd name="connsiteX11" fmla="*/ 870296 w 5620926"/>
                  <a:gd name="connsiteY11" fmla="*/ 678199 h 1360210"/>
                  <a:gd name="connsiteX12" fmla="*/ 0 w 5620926"/>
                  <a:gd name="connsiteY12" fmla="*/ 0 h 13602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620926" h="1360210">
                    <a:moveTo>
                      <a:pt x="0" y="0"/>
                    </a:moveTo>
                    <a:cubicBezTo>
                      <a:pt x="0" y="0"/>
                      <a:pt x="0" y="0"/>
                      <a:pt x="2774969" y="0"/>
                    </a:cubicBezTo>
                    <a:lnTo>
                      <a:pt x="2957526" y="0"/>
                    </a:lnTo>
                    <a:lnTo>
                      <a:pt x="2957526" y="3811"/>
                    </a:lnTo>
                    <a:lnTo>
                      <a:pt x="3200267" y="3811"/>
                    </a:lnTo>
                    <a:cubicBezTo>
                      <a:pt x="4027762" y="108884"/>
                      <a:pt x="4332127" y="213958"/>
                      <a:pt x="4750630" y="682011"/>
                    </a:cubicBezTo>
                    <a:cubicBezTo>
                      <a:pt x="5166755" y="1150064"/>
                      <a:pt x="5620926" y="1360210"/>
                      <a:pt x="5620926" y="1360210"/>
                    </a:cubicBezTo>
                    <a:cubicBezTo>
                      <a:pt x="5620926" y="1360210"/>
                      <a:pt x="5620926" y="1360210"/>
                      <a:pt x="2845957" y="1360210"/>
                    </a:cubicBezTo>
                    <a:lnTo>
                      <a:pt x="2663400" y="1360210"/>
                    </a:lnTo>
                    <a:lnTo>
                      <a:pt x="2663400" y="1356399"/>
                    </a:lnTo>
                    <a:lnTo>
                      <a:pt x="2420659" y="1356399"/>
                    </a:lnTo>
                    <a:cubicBezTo>
                      <a:pt x="1593164" y="1251326"/>
                      <a:pt x="1288799" y="1146252"/>
                      <a:pt x="870296" y="678199"/>
                    </a:cubicBezTo>
                    <a:cubicBezTo>
                      <a:pt x="454171" y="210146"/>
                      <a:pt x="0" y="0"/>
                      <a:pt x="0" y="0"/>
                    </a:cubicBezTo>
                    <a:close/>
                  </a:path>
                </a:pathLst>
              </a:custGeom>
              <a:solidFill>
                <a:schemeClr val="accent1">
                  <a:lumMod val="75000"/>
                </a:schemeClr>
              </a:solidFill>
              <a:ln>
                <a:noFill/>
              </a:ln>
            </p:spPr>
            <p:txBody>
              <a:bodyPr vert="horz" wrap="square" lIns="91440" tIns="45720" rIns="91440" bIns="45720" numCol="1" anchor="t" anchorCtr="0" compatLnSpc="1">
                <a:noAutofit/>
              </a:bodyPr>
              <a:lstStyle/>
              <a:p>
                <a:endParaRPr lang="zh-CN" altLang="en-US"/>
              </a:p>
            </p:txBody>
          </p:sp>
          <p:sp>
            <p:nvSpPr>
              <p:cNvPr id="29" name="Freeform 5"/>
              <p:cNvSpPr/>
              <p:nvPr>
                <p:custDataLst>
                  <p:tags r:id="rId8"/>
                </p:custDataLst>
              </p:nvPr>
            </p:nvSpPr>
            <p:spPr bwMode="auto">
              <a:xfrm>
                <a:off x="277969" y="6019911"/>
                <a:ext cx="477190" cy="144000"/>
              </a:xfrm>
              <a:custGeom>
                <a:avLst/>
                <a:gdLst>
                  <a:gd name="T0" fmla="*/ 3070 w 3070"/>
                  <a:gd name="T1" fmla="*/ 568 h 568"/>
                  <a:gd name="T2" fmla="*/ 2703 w 3070"/>
                  <a:gd name="T3" fmla="*/ 284 h 568"/>
                  <a:gd name="T4" fmla="*/ 2052 w 3070"/>
                  <a:gd name="T5" fmla="*/ 0 h 568"/>
                  <a:gd name="T6" fmla="*/ 1328 w 3070"/>
                  <a:gd name="T7" fmla="*/ 0 h 568"/>
                  <a:gd name="T8" fmla="*/ 1328 w 3070"/>
                  <a:gd name="T9" fmla="*/ 0 h 568"/>
                  <a:gd name="T10" fmla="*/ 0 w 3070"/>
                  <a:gd name="T11" fmla="*/ 0 h 568"/>
                  <a:gd name="T12" fmla="*/ 367 w 3070"/>
                  <a:gd name="T13" fmla="*/ 284 h 568"/>
                  <a:gd name="T14" fmla="*/ 1019 w 3070"/>
                  <a:gd name="T15" fmla="*/ 568 h 568"/>
                  <a:gd name="T16" fmla="*/ 1743 w 3070"/>
                  <a:gd name="T17" fmla="*/ 568 h 568"/>
                  <a:gd name="T18" fmla="*/ 1743 w 3070"/>
                  <a:gd name="T19" fmla="*/ 568 h 568"/>
                  <a:gd name="T20" fmla="*/ 3070 w 3070"/>
                  <a:gd name="T21" fmla="*/ 568 h 5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70" h="568">
                    <a:moveTo>
                      <a:pt x="3070" y="568"/>
                    </a:moveTo>
                    <a:cubicBezTo>
                      <a:pt x="3070" y="568"/>
                      <a:pt x="2879" y="480"/>
                      <a:pt x="2703" y="284"/>
                    </a:cubicBezTo>
                    <a:cubicBezTo>
                      <a:pt x="2528" y="88"/>
                      <a:pt x="2400" y="44"/>
                      <a:pt x="2052" y="0"/>
                    </a:cubicBezTo>
                    <a:cubicBezTo>
                      <a:pt x="1328" y="0"/>
                      <a:pt x="1328" y="0"/>
                      <a:pt x="1328" y="0"/>
                    </a:cubicBezTo>
                    <a:cubicBezTo>
                      <a:pt x="1328" y="0"/>
                      <a:pt x="1328" y="0"/>
                      <a:pt x="1328" y="0"/>
                    </a:cubicBezTo>
                    <a:cubicBezTo>
                      <a:pt x="0" y="0"/>
                      <a:pt x="0" y="0"/>
                      <a:pt x="0" y="0"/>
                    </a:cubicBezTo>
                    <a:cubicBezTo>
                      <a:pt x="0" y="0"/>
                      <a:pt x="191" y="88"/>
                      <a:pt x="367" y="284"/>
                    </a:cubicBezTo>
                    <a:cubicBezTo>
                      <a:pt x="543" y="480"/>
                      <a:pt x="671" y="524"/>
                      <a:pt x="1019" y="568"/>
                    </a:cubicBezTo>
                    <a:cubicBezTo>
                      <a:pt x="1743" y="568"/>
                      <a:pt x="1743" y="568"/>
                      <a:pt x="1743" y="568"/>
                    </a:cubicBezTo>
                    <a:cubicBezTo>
                      <a:pt x="1743" y="568"/>
                      <a:pt x="1743" y="568"/>
                      <a:pt x="1743" y="568"/>
                    </a:cubicBezTo>
                    <a:lnTo>
                      <a:pt x="3070" y="568"/>
                    </a:lnTo>
                    <a:close/>
                  </a:path>
                </a:pathLst>
              </a:custGeom>
              <a:solidFill>
                <a:schemeClr val="accent2">
                  <a:lumMod val="60000"/>
                  <a:lumOff val="40000"/>
                  <a:alpha val="80000"/>
                </a:schemeClr>
              </a:solidFill>
              <a:ln>
                <a:noFill/>
              </a:ln>
            </p:spPr>
            <p:txBody>
              <a:bodyPr vert="horz" wrap="square" lIns="91440" tIns="45720" rIns="91440" bIns="45720" numCol="1" anchor="t" anchorCtr="0" compatLnSpc="1"/>
              <a:lstStyle/>
              <a:p>
                <a:endParaRPr lang="zh-CN" altLang="en-US"/>
              </a:p>
            </p:txBody>
          </p:sp>
        </p:grpSp>
      </p:grpSp>
      <p:sp>
        <p:nvSpPr>
          <p:cNvPr id="2" name="竖排标题 1"/>
          <p:cNvSpPr>
            <a:spLocks noGrp="1"/>
          </p:cNvSpPr>
          <p:nvPr>
            <p:ph type="title" orient="vert"/>
            <p:custDataLst>
              <p:tags r:id="rId2"/>
            </p:custDataLst>
          </p:nvPr>
        </p:nvSpPr>
        <p:spPr>
          <a:xfrm>
            <a:off x="10571135" y="952508"/>
            <a:ext cx="950984" cy="5388907"/>
          </a:xfrm>
        </p:spPr>
        <p:txBody>
          <a:bodyPr vert="eaVert" wrap="square" lIns="90170" tIns="46990" rIns="90170" bIns="46990" rtlCol="0" anchor="ctr" anchorCtr="0">
            <a:normAutofit/>
          </a:bodyPr>
          <a:lstStyle>
            <a:lvl1pPr marL="0" marR="0" lvl="0" algn="l" defTabSz="914400" rtl="0" eaLnBrk="1" fontAlgn="auto" latinLnBrk="0" hangingPunct="1">
              <a:lnSpc>
                <a:spcPct val="100000"/>
              </a:lnSpc>
              <a:spcAft>
                <a:spcPts val="0"/>
              </a:spcAft>
              <a:buNone/>
              <a:defRPr kumimoji="0" lang="zh-CN" altLang="en-US" sz="2400" b="1" i="0" u="none" strike="noStrike" kern="1200" cap="none" spc="200" normalizeH="0" baseline="0" noProof="1" dirty="0">
                <a:solidFill>
                  <a:schemeClr val="tx1"/>
                </a:solidFill>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单击此处编辑母版标题样式</a:t>
            </a:r>
          </a:p>
        </p:txBody>
      </p:sp>
      <p:sp>
        <p:nvSpPr>
          <p:cNvPr id="3" name="竖排文字占位符 2"/>
          <p:cNvSpPr>
            <a:spLocks noGrp="1"/>
          </p:cNvSpPr>
          <p:nvPr>
            <p:ph type="body" orient="vert" idx="1"/>
            <p:custDataLst>
              <p:tags r:id="rId3"/>
            </p:custDataLst>
          </p:nvPr>
        </p:nvSpPr>
        <p:spPr>
          <a:xfrm>
            <a:off x="669925" y="952500"/>
            <a:ext cx="9828101" cy="5388907"/>
          </a:xfrm>
        </p:spPr>
        <p:txBody>
          <a:bodyPr vert="eaVert" wrap="square">
            <a:normAutofit/>
          </a:bodyPr>
          <a:lstStyle>
            <a:lvl1pPr indent="0" eaLnBrk="1" fontAlgn="auto" latinLnBrk="0" hangingPunct="1">
              <a:defRPr>
                <a:solidFill>
                  <a:schemeClr val="tx1"/>
                </a:solidFill>
                <a:latin typeface="Arial" panose="020B0604020202020204" pitchFamily="34" charset="0"/>
                <a:ea typeface="微软雅黑" panose="020B0503020204020204" pitchFamily="34" charset="-122"/>
              </a:defRPr>
            </a:lvl1pPr>
            <a:lvl2pPr indent="0" eaLnBrk="1" fontAlgn="auto" latinLnBrk="0" hangingPunct="1">
              <a:defRPr>
                <a:solidFill>
                  <a:schemeClr val="tx1"/>
                </a:solidFill>
                <a:latin typeface="Arial" panose="020B0604020202020204" pitchFamily="34" charset="0"/>
                <a:ea typeface="微软雅黑" panose="020B0503020204020204" pitchFamily="34" charset="-122"/>
              </a:defRPr>
            </a:lvl2pPr>
            <a:lvl3pPr indent="0" eaLnBrk="1" fontAlgn="auto" latinLnBrk="0" hangingPunct="1">
              <a:defRPr>
                <a:solidFill>
                  <a:schemeClr val="tx1"/>
                </a:solidFill>
                <a:latin typeface="Arial" panose="020B0604020202020204" pitchFamily="34" charset="0"/>
                <a:ea typeface="微软雅黑" panose="020B0503020204020204" pitchFamily="34" charset="-122"/>
              </a:defRPr>
            </a:lvl3pPr>
            <a:lvl4pPr indent="0" eaLnBrk="1" fontAlgn="auto" latinLnBrk="0" hangingPunct="1">
              <a:defRPr>
                <a:solidFill>
                  <a:schemeClr val="tx1"/>
                </a:solidFill>
                <a:latin typeface="Arial" panose="020B0604020202020204" pitchFamily="34" charset="0"/>
                <a:ea typeface="微软雅黑" panose="020B0503020204020204" pitchFamily="34" charset="-122"/>
              </a:defRPr>
            </a:lvl4pPr>
            <a:lvl5pPr indent="0" eaLnBrk="1" fontAlgn="auto" latinLnBrk="0" hangingPunct="1">
              <a:defRPr>
                <a:solidFill>
                  <a:schemeClr val="tx1"/>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custDataLst>
              <p:tags r:id="rId4"/>
            </p:custDataLst>
          </p:nvPr>
        </p:nvSpPr>
        <p:spPr/>
        <p:txBody>
          <a:bodyPr wrap="square">
            <a:normAutofit/>
          </a:bodyPr>
          <a:lstStyle>
            <a:lvl1pPr>
              <a:defRPr>
                <a:latin typeface="Arial" panose="020B0604020202020204" pitchFamily="34" charset="0"/>
                <a:ea typeface="微软雅黑" panose="020B0503020204020204" pitchFamily="34" charset="-122"/>
              </a:defRPr>
            </a:lvl1pPr>
          </a:lstStyle>
          <a:p>
            <a:fld id="{760FBDFE-C587-4B4C-A407-44438C67B59E}" type="datetimeFigureOut">
              <a:rPr lang="zh-CN" altLang="en-US" smtClean="0"/>
              <a:t>2022/3/17</a:t>
            </a:fld>
            <a:endParaRPr lang="zh-CN" altLang="en-US"/>
          </a:p>
        </p:txBody>
      </p:sp>
      <p:sp>
        <p:nvSpPr>
          <p:cNvPr id="5" name="页脚占位符 4"/>
          <p:cNvSpPr>
            <a:spLocks noGrp="1"/>
          </p:cNvSpPr>
          <p:nvPr>
            <p:ph type="ftr" sz="quarter" idx="11"/>
            <p:custDataLst>
              <p:tags r:id="rId5"/>
            </p:custDataLst>
          </p:nvPr>
        </p:nvSpPr>
        <p:spPr/>
        <p:txBody>
          <a:bodyPr wrap="square">
            <a:normAutofit/>
          </a:bodyPr>
          <a:lstStyle>
            <a:lvl1pPr>
              <a:defRPr>
                <a:latin typeface="Arial" panose="020B0604020202020204" pitchFamily="34" charset="0"/>
                <a:ea typeface="微软雅黑" panose="020B0503020204020204" pitchFamily="34" charset="-122"/>
              </a:defRPr>
            </a:lvl1pPr>
          </a:lstStyle>
          <a:p>
            <a:endParaRPr lang="zh-CN" altLang="en-US"/>
          </a:p>
        </p:txBody>
      </p:sp>
      <p:sp>
        <p:nvSpPr>
          <p:cNvPr id="6" name="灯片编号占位符 5"/>
          <p:cNvSpPr>
            <a:spLocks noGrp="1"/>
          </p:cNvSpPr>
          <p:nvPr>
            <p:ph type="sldNum" sz="quarter" idx="12"/>
            <p:custDataLst>
              <p:tags r:id="rId6"/>
            </p:custDataLst>
          </p:nvPr>
        </p:nvSpPr>
        <p:spPr/>
        <p:txBody>
          <a:bodyPr wrap="square">
            <a:normAutofit/>
          </a:bodyPr>
          <a:lstStyle>
            <a:lvl1pPr>
              <a:defRPr>
                <a:latin typeface="Arial" panose="020B0604020202020204" pitchFamily="34" charset="0"/>
                <a:ea typeface="微软雅黑" panose="020B0503020204020204" pitchFamily="34" charset="-122"/>
              </a:defRPr>
            </a:lvl1pPr>
          </a:lstStyle>
          <a:p>
            <a:fld id="{49AE70B2-8BF9-45C0-BB95-33D1B9D3A854}"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ags" Target="../tags/tag6.xml"/><Relationship Id="rId3" Type="http://schemas.openxmlformats.org/officeDocument/2006/relationships/slideLayout" Target="../slideLayouts/slideLayout3.xml"/><Relationship Id="rId21" Type="http://schemas.openxmlformats.org/officeDocument/2006/relationships/tags" Target="../tags/tag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ags" Target="../tags/tag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ags" Target="../tags/tag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ags" Target="../tags/tag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21"/>
            </p:custDataLst>
          </p:nvPr>
        </p:nvSpPr>
        <p:spPr>
          <a:xfrm>
            <a:off x="669882" y="443230"/>
            <a:ext cx="10852237" cy="441964"/>
          </a:xfrm>
          <a:prstGeom prst="rect">
            <a:avLst/>
          </a:prstGeom>
        </p:spPr>
        <p:txBody>
          <a:bodyPr vert="horz" wrap="square" lIns="90170" tIns="46990" rIns="90170" bIns="46990" rtlCol="0" anchor="ctr" anchorCtr="0">
            <a:normAutofit/>
          </a:bodyPr>
          <a:lstStyle/>
          <a:p>
            <a:r>
              <a:rPr lang="zh-CN" altLang="en-US" dirty="0"/>
              <a:t>单击此处编辑母版标题样式</a:t>
            </a:r>
          </a:p>
        </p:txBody>
      </p:sp>
      <p:sp>
        <p:nvSpPr>
          <p:cNvPr id="3" name="文本占位符 2"/>
          <p:cNvSpPr>
            <a:spLocks noGrp="1"/>
          </p:cNvSpPr>
          <p:nvPr>
            <p:ph type="body" idx="1"/>
            <p:custDataLst>
              <p:tags r:id="rId22"/>
            </p:custDataLst>
          </p:nvPr>
        </p:nvSpPr>
        <p:spPr>
          <a:xfrm>
            <a:off x="669882" y="961398"/>
            <a:ext cx="10852237" cy="5388907"/>
          </a:xfrm>
          <a:prstGeom prst="rect">
            <a:avLst/>
          </a:prstGeom>
        </p:spPr>
        <p:txBody>
          <a:bodyPr vert="horz" wrap="square" lIns="90170" tIns="46990" rIns="90170" bIns="4699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custDataLst>
              <p:tags r:id="rId23"/>
            </p:custDataLst>
          </p:nvPr>
        </p:nvSpPr>
        <p:spPr>
          <a:xfrm>
            <a:off x="879742" y="6349833"/>
            <a:ext cx="2700000" cy="316800"/>
          </a:xfrm>
          <a:prstGeom prst="rect">
            <a:avLst/>
          </a:prstGeom>
        </p:spPr>
        <p:txBody>
          <a:bodyPr vert="horz" wrap="square" lIns="91440" tIns="45720" rIns="91440" bIns="45720" rtlCol="0" anchor="ctr">
            <a:normAutofit/>
          </a:bodyPr>
          <a:lstStyle>
            <a:lvl1pPr algn="l">
              <a:defRPr sz="1200">
                <a:solidFill>
                  <a:schemeClr val="tx1">
                    <a:tint val="75000"/>
                  </a:schemeClr>
                </a:solidFill>
                <a:latin typeface="Arial" panose="020B0604020202020204" pitchFamily="34" charset="0"/>
                <a:ea typeface="微软雅黑" panose="020B0503020204020204" pitchFamily="34" charset="-122"/>
              </a:defRPr>
            </a:lvl1pPr>
          </a:lstStyle>
          <a:p>
            <a:fld id="{760FBDFE-C587-4B4C-A407-44438C67B59E}" type="datetimeFigureOut">
              <a:rPr lang="zh-CN" altLang="en-US" smtClean="0"/>
              <a:t>2022/3/17</a:t>
            </a:fld>
            <a:endParaRPr lang="zh-CN" altLang="en-US"/>
          </a:p>
        </p:txBody>
      </p:sp>
      <p:sp>
        <p:nvSpPr>
          <p:cNvPr id="5" name="页脚占位符 4"/>
          <p:cNvSpPr>
            <a:spLocks noGrp="1"/>
          </p:cNvSpPr>
          <p:nvPr>
            <p:ph type="ftr" sz="quarter" idx="3"/>
            <p:custDataLst>
              <p:tags r:id="rId24"/>
            </p:custDataLst>
          </p:nvPr>
        </p:nvSpPr>
        <p:spPr>
          <a:xfrm>
            <a:off x="4116000" y="6349833"/>
            <a:ext cx="3960000" cy="316800"/>
          </a:xfrm>
          <a:prstGeom prst="rect">
            <a:avLst/>
          </a:prstGeom>
        </p:spPr>
        <p:txBody>
          <a:bodyPr vert="horz" wrap="square" lIns="91440" tIns="45720" rIns="91440" bIns="45720" rtlCol="0" anchor="ctr">
            <a:normAutofit/>
          </a:bodyPr>
          <a:lstStyle>
            <a:lvl1pPr algn="ctr">
              <a:defRPr sz="1200">
                <a:solidFill>
                  <a:schemeClr val="tx1">
                    <a:tint val="75000"/>
                  </a:schemeClr>
                </a:solidFill>
                <a:latin typeface="Arial" panose="020B0604020202020204" pitchFamily="34" charset="0"/>
                <a:ea typeface="微软雅黑" panose="020B0503020204020204" pitchFamily="34" charset="-122"/>
              </a:defRPr>
            </a:lvl1pPr>
          </a:lstStyle>
          <a:p>
            <a:endParaRPr lang="zh-CN" altLang="en-US" dirty="0"/>
          </a:p>
        </p:txBody>
      </p:sp>
      <p:sp>
        <p:nvSpPr>
          <p:cNvPr id="6" name="灯片编号占位符 5"/>
          <p:cNvSpPr>
            <a:spLocks noGrp="1"/>
          </p:cNvSpPr>
          <p:nvPr>
            <p:ph type="sldNum" sz="quarter" idx="4"/>
            <p:custDataLst>
              <p:tags r:id="rId25"/>
            </p:custDataLst>
          </p:nvPr>
        </p:nvSpPr>
        <p:spPr>
          <a:xfrm>
            <a:off x="8610600" y="6349833"/>
            <a:ext cx="2700000" cy="316800"/>
          </a:xfrm>
          <a:prstGeom prst="rect">
            <a:avLst/>
          </a:prstGeom>
        </p:spPr>
        <p:txBody>
          <a:bodyPr vert="horz" wrap="square" lIns="91440" tIns="45720" rIns="91440" bIns="45720" rtlCol="0" anchor="ctr">
            <a:normAutofit/>
          </a:bodyPr>
          <a:lstStyle>
            <a:lvl1pPr algn="r">
              <a:defRPr sz="1200">
                <a:solidFill>
                  <a:schemeClr val="tx1">
                    <a:tint val="75000"/>
                  </a:schemeClr>
                </a:solidFill>
                <a:latin typeface="Arial" panose="020B0604020202020204" pitchFamily="34" charset="0"/>
                <a:ea typeface="微软雅黑" panose="020B0503020204020204" pitchFamily="34" charset="-122"/>
              </a:defRPr>
            </a:lvl1pPr>
          </a:lstStyle>
          <a:p>
            <a:fld id="{49AE70B2-8BF9-45C0-BB95-33D1B9D3A854}" type="slidenum">
              <a:rPr lang="zh-CN" altLang="en-US" smtClean="0"/>
              <a:t>‹#›</a:t>
            </a:fld>
            <a:endParaRPr lang="zh-CN" altLang="en-US" dirty="0"/>
          </a:p>
        </p:txBody>
      </p:sp>
      <p:sp>
        <p:nvSpPr>
          <p:cNvPr id="7" name="KSO_TEMPLATE" hidden="1"/>
          <p:cNvSpPr/>
          <p:nvPr>
            <p:custDataLst>
              <p:tags r:id="rId26"/>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Lst>
  <p:txStyles>
    <p:titleStyle>
      <a:lvl1pPr algn="l" defTabSz="914400" rtl="0" eaLnBrk="1" fontAlgn="auto" latinLnBrk="0" hangingPunct="1">
        <a:lnSpc>
          <a:spcPct val="100000"/>
        </a:lnSpc>
        <a:spcBef>
          <a:spcPct val="0"/>
        </a:spcBef>
        <a:buNone/>
        <a:defRPr sz="2400" b="1" u="none" strike="noStrike" kern="1200" cap="none" spc="200" normalizeH="0">
          <a:solidFill>
            <a:schemeClr val="tx1"/>
          </a:solidFill>
          <a:uFillTx/>
          <a:latin typeface="Arial" panose="020B0604020202020204" pitchFamily="34" charset="0"/>
          <a:ea typeface="微软雅黑" panose="020B0503020204020204" pitchFamily="34" charset="-122"/>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Arial" panose="020B0604020202020204" pitchFamily="34" charset="0"/>
          <a:ea typeface="微软雅黑" panose="020B0503020204020204" pitchFamily="34" charset="-122"/>
          <a:cs typeface="+mn-cs"/>
        </a:defRPr>
      </a:lvl1pPr>
      <a:lvl2pPr marL="685800"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sz="1600" u="none" strike="noStrike" kern="1200" cap="none" spc="150" normalizeH="0" baseline="0">
          <a:solidFill>
            <a:schemeClr val="tx1"/>
          </a:solidFill>
          <a:uFillTx/>
          <a:latin typeface="Arial" panose="020B0604020202020204" pitchFamily="34" charset="0"/>
          <a:ea typeface="微软雅黑" panose="020B0503020204020204" pitchFamily="34" charset="-122"/>
          <a:cs typeface="+mn-cs"/>
        </a:defRPr>
      </a:lvl2pPr>
      <a:lvl3pPr marL="11430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Arial" panose="020B0604020202020204" pitchFamily="34" charset="0"/>
          <a:ea typeface="微软雅黑" panose="020B0503020204020204" pitchFamily="34" charset="-122"/>
          <a:cs typeface="+mn-cs"/>
        </a:defRPr>
      </a:lvl3pPr>
      <a:lvl4pPr marL="16002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Arial" panose="020B0604020202020204" pitchFamily="34" charset="0"/>
          <a:ea typeface="微软雅黑" panose="020B0503020204020204" pitchFamily="34" charset="-122"/>
          <a:cs typeface="+mn-cs"/>
        </a:defRPr>
      </a:lvl4pPr>
      <a:lvl5pPr marL="20574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Arial" panose="020B0604020202020204" pitchFamily="34" charset="0"/>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92.xml"/><Relationship Id="rId1" Type="http://schemas.openxmlformats.org/officeDocument/2006/relationships/tags" Target="../tags/tag19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tags" Target="../tags/tag202.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03.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04.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05.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93.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94.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95.xml"/></Relationships>
</file>

<file path=ppt/slides/_rels/slide5.xml.rels><?xml version="1.0" encoding="UTF-8" standalone="yes"?>
<Relationships xmlns="http://schemas.openxmlformats.org/package/2006/relationships"><Relationship Id="rId3" Type="http://schemas.openxmlformats.org/officeDocument/2006/relationships/image" Target="../media/image1.tmp"/><Relationship Id="rId2" Type="http://schemas.openxmlformats.org/officeDocument/2006/relationships/slideLayout" Target="../slideLayouts/slideLayout2.xml"/><Relationship Id="rId1" Type="http://schemas.openxmlformats.org/officeDocument/2006/relationships/tags" Target="../tags/tag196.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97.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99.xml"/><Relationship Id="rId1" Type="http://schemas.openxmlformats.org/officeDocument/2006/relationships/tags" Target="../tags/tag198.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ags" Target="../tags/tag200.xml"/></Relationships>
</file>

<file path=ppt/slides/_rels/slide9.xml.rels><?xml version="1.0" encoding="UTF-8" standalone="yes"?>
<Relationships xmlns="http://schemas.openxmlformats.org/package/2006/relationships"><Relationship Id="rId3" Type="http://schemas.openxmlformats.org/officeDocument/2006/relationships/image" Target="../media/image6.tmp"/><Relationship Id="rId2" Type="http://schemas.openxmlformats.org/officeDocument/2006/relationships/slideLayout" Target="../slideLayouts/slideLayout2.xml"/><Relationship Id="rId1" Type="http://schemas.openxmlformats.org/officeDocument/2006/relationships/tags" Target="../tags/tag20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idx="13"/>
            <p:custDataLst>
              <p:tags r:id="rId2"/>
            </p:custDataLst>
          </p:nvPr>
        </p:nvSpPr>
        <p:spPr>
          <a:xfrm>
            <a:off x="1443702" y="2096713"/>
            <a:ext cx="9288029" cy="2099945"/>
          </a:xfrm>
        </p:spPr>
        <p:txBody>
          <a:bodyPr>
            <a:normAutofit fontScale="90000"/>
          </a:bodyPr>
          <a:lstStyle/>
          <a:p>
            <a:pPr algn="ctr"/>
            <a:r>
              <a:rPr lang="zh-CN" altLang="zh-CN" dirty="0" smtClean="0"/>
              <a:t>202</a:t>
            </a:r>
            <a:r>
              <a:rPr lang="en-US" altLang="zh-CN" dirty="0" smtClean="0"/>
              <a:t>2</a:t>
            </a:r>
            <a:r>
              <a:rPr lang="zh-CN" altLang="zh-CN" dirty="0" smtClean="0"/>
              <a:t>届</a:t>
            </a:r>
            <a:r>
              <a:rPr lang="zh-CN" altLang="zh-CN" dirty="0"/>
              <a:t>毕业生党员</a:t>
            </a:r>
            <a:br>
              <a:rPr lang="zh-CN" altLang="zh-CN" dirty="0"/>
            </a:br>
            <a:r>
              <a:rPr lang="zh-CN" altLang="zh-CN" dirty="0"/>
              <a:t>接转组织关系工作通知</a:t>
            </a:r>
          </a:p>
        </p:txBody>
      </p:sp>
    </p:spTree>
    <p:custDataLst>
      <p:tags r:id="rId1"/>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3"/>
          <a:stretch>
            <a:fillRect/>
          </a:stretch>
        </p:blipFill>
        <p:spPr>
          <a:xfrm>
            <a:off x="875030" y="1162050"/>
            <a:ext cx="10248265" cy="4783455"/>
          </a:xfrm>
          <a:prstGeom prst="rect">
            <a:avLst/>
          </a:prstGeom>
        </p:spPr>
      </p:pic>
      <p:sp>
        <p:nvSpPr>
          <p:cNvPr id="3" name="矩形 2"/>
          <p:cNvSpPr/>
          <p:nvPr/>
        </p:nvSpPr>
        <p:spPr>
          <a:xfrm>
            <a:off x="8896350" y="2343150"/>
            <a:ext cx="1320800" cy="838200"/>
          </a:xfrm>
          <a:prstGeom prst="rect">
            <a:avLst/>
          </a:prstGeom>
          <a:solidFill>
            <a:schemeClr val="accent1">
              <a:alpha val="4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文本框 5"/>
          <p:cNvSpPr txBox="1"/>
          <p:nvPr/>
        </p:nvSpPr>
        <p:spPr>
          <a:xfrm>
            <a:off x="9086850" y="2774950"/>
            <a:ext cx="1104900" cy="368300"/>
          </a:xfrm>
          <a:prstGeom prst="rect">
            <a:avLst/>
          </a:prstGeom>
          <a:noFill/>
        </p:spPr>
        <p:txBody>
          <a:bodyPr wrap="square" rtlCol="0">
            <a:spAutoFit/>
          </a:bodyPr>
          <a:lstStyle/>
          <a:p>
            <a:r>
              <a:rPr lang="zh-CN" altLang="en-US">
                <a:solidFill>
                  <a:srgbClr val="C00000"/>
                </a:solidFill>
              </a:rPr>
              <a:t>错误</a:t>
            </a:r>
          </a:p>
        </p:txBody>
      </p:sp>
      <p:sp>
        <p:nvSpPr>
          <p:cNvPr id="7" name="文本框 6"/>
          <p:cNvSpPr txBox="1"/>
          <p:nvPr/>
        </p:nvSpPr>
        <p:spPr>
          <a:xfrm>
            <a:off x="764540" y="498475"/>
            <a:ext cx="7653057" cy="400110"/>
          </a:xfrm>
          <a:prstGeom prst="rect">
            <a:avLst/>
          </a:prstGeom>
          <a:noFill/>
        </p:spPr>
        <p:txBody>
          <a:bodyPr wrap="none" rtlCol="0" anchor="t">
            <a:spAutoFit/>
          </a:bodyPr>
          <a:lstStyle/>
          <a:p>
            <a:r>
              <a:rPr lang="zh-CN" altLang="en-US" sz="2000" dirty="0">
                <a:sym typeface="+mn-ea"/>
              </a:rPr>
              <a:t>2.党员本人在组工系统中申请转</a:t>
            </a:r>
            <a:r>
              <a:rPr lang="zh-CN" altLang="en-US" sz="2000" dirty="0" smtClean="0">
                <a:sym typeface="+mn-ea"/>
              </a:rPr>
              <a:t>出，</a:t>
            </a:r>
            <a:r>
              <a:rPr lang="zh-CN" altLang="en-US" sz="2000" dirty="0">
                <a:sym typeface="+mn-ea"/>
              </a:rPr>
              <a:t>并</a:t>
            </a:r>
            <a:r>
              <a:rPr lang="zh-CN" altLang="en-US" sz="2000" dirty="0">
                <a:solidFill>
                  <a:srgbClr val="C00000"/>
                </a:solidFill>
                <a:sym typeface="+mn-ea"/>
              </a:rPr>
              <a:t>填写党组织关系转出</a:t>
            </a:r>
            <a:r>
              <a:rPr lang="en-US" altLang="zh-CN" sz="2000" dirty="0" smtClean="0">
                <a:solidFill>
                  <a:srgbClr val="C00000"/>
                </a:solidFill>
                <a:sym typeface="+mn-ea"/>
              </a:rPr>
              <a:t>EXCEL</a:t>
            </a:r>
            <a:endParaRPr lang="en-US" altLang="zh-CN" sz="2000" dirty="0">
              <a:solidFill>
                <a:srgbClr val="C00000"/>
              </a:solidFill>
              <a:sym typeface="+mn-ea"/>
            </a:endParaRPr>
          </a:p>
        </p:txBody>
      </p:sp>
    </p:spTree>
    <p:custDataLst>
      <p:tags r:id="rId1"/>
    </p:custData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1059180" y="1538605"/>
            <a:ext cx="9640570" cy="2168525"/>
          </a:xfrm>
          <a:prstGeom prst="rect">
            <a:avLst/>
          </a:prstGeom>
          <a:noFill/>
          <a:ln w="9525">
            <a:noFill/>
          </a:ln>
        </p:spPr>
        <p:txBody>
          <a:bodyPr wrap="square">
            <a:spAutoFit/>
          </a:bodyPr>
          <a:lstStyle/>
          <a:p>
            <a:pPr indent="407035">
              <a:lnSpc>
                <a:spcPct val="150000"/>
              </a:lnSpc>
            </a:pPr>
            <a:r>
              <a:rPr lang="zh-CN" b="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全国库转接（院党委统一操作）</a:t>
            </a:r>
            <a:endParaRPr lang="en-US" b="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endParaRPr>
          </a:p>
          <a:p>
            <a:pPr indent="407035">
              <a:lnSpc>
                <a:spcPct val="150000"/>
              </a:lnSpc>
            </a:pPr>
            <a:r>
              <a:rPr lang="zh-CN" b="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对要求通过</a:t>
            </a:r>
            <a:r>
              <a:rPr lang="en-US" b="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a:t>
            </a:r>
            <a:r>
              <a:rPr lang="zh-CN" b="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全国党员管理信息系统</a:t>
            </a:r>
            <a:r>
              <a:rPr lang="en-US" b="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a:t>
            </a:r>
            <a:r>
              <a:rPr lang="zh-CN" b="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进行转接的单位（一般为</a:t>
            </a:r>
            <a:r>
              <a:rPr lang="zh-CN" b="0"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江苏、浙江、安徽、贵州、四川</a:t>
            </a:r>
            <a:r>
              <a:rPr lang="zh-CN" b="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），可直接通过</a:t>
            </a:r>
            <a:r>
              <a:rPr lang="en-US" b="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a:t>
            </a:r>
            <a:r>
              <a:rPr lang="zh-CN" b="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组织关系转接子系统</a:t>
            </a:r>
            <a:r>
              <a:rPr lang="en-US" b="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a:t>
            </a:r>
            <a:r>
              <a:rPr lang="zh-CN" b="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将党员转到具体党支部，校组织部将根据各院级党组织提交的《毕业生党员组织关系介绍信汇总表》进行审核并转出。对转往浙江、安徽、贵州、四川的毕业生党员，</a:t>
            </a:r>
            <a:r>
              <a:rPr lang="zh-CN" b="0"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由学院党委向党员本人提供系统里党员身份</a:t>
            </a:r>
            <a:r>
              <a:rPr lang="en-US" b="0"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a:t>
            </a:r>
            <a:r>
              <a:rPr lang="zh-CN" b="0"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唯一查询码</a:t>
            </a:r>
            <a:r>
              <a:rPr lang="en-US" b="0"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a:t>
            </a:r>
            <a:r>
              <a:rPr lang="zh-CN" b="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a:t>
            </a:r>
            <a:endParaRPr lang="zh-CN" altLang="en-US" b="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4" name="文本框 3"/>
          <p:cNvSpPr txBox="1"/>
          <p:nvPr/>
        </p:nvSpPr>
        <p:spPr>
          <a:xfrm>
            <a:off x="1059180" y="659130"/>
            <a:ext cx="4259580" cy="368300"/>
          </a:xfrm>
          <a:prstGeom prst="rect">
            <a:avLst/>
          </a:prstGeom>
          <a:noFill/>
        </p:spPr>
        <p:txBody>
          <a:bodyPr wrap="none" rtlCol="0" anchor="t">
            <a:spAutoFit/>
          </a:bodyPr>
          <a:lstStyle/>
          <a:p>
            <a:r>
              <a:rPr lang="zh-CN" altLang="en-US" dirty="0">
                <a:sym typeface="+mn-ea"/>
              </a:rPr>
              <a:t>5.组织员老师</a:t>
            </a:r>
            <a:r>
              <a:rPr lang="zh-CN" altLang="en-US" dirty="0">
                <a:solidFill>
                  <a:srgbClr val="C00000"/>
                </a:solidFill>
                <a:sym typeface="+mn-ea"/>
              </a:rPr>
              <a:t>办理</a:t>
            </a:r>
            <a:r>
              <a:rPr lang="zh-CN" altLang="en-US" dirty="0">
                <a:sym typeface="+mn-ea"/>
              </a:rPr>
              <a:t>网上转接、纸质介绍信</a:t>
            </a:r>
            <a:endParaRPr lang="zh-CN" altLang="en-US" dirty="0"/>
          </a:p>
        </p:txBody>
      </p:sp>
      <p:sp>
        <p:nvSpPr>
          <p:cNvPr id="5" name="文本框 4"/>
          <p:cNvSpPr txBox="1"/>
          <p:nvPr/>
        </p:nvSpPr>
        <p:spPr>
          <a:xfrm>
            <a:off x="1107671" y="3894166"/>
            <a:ext cx="9415780" cy="1753235"/>
          </a:xfrm>
          <a:prstGeom prst="rect">
            <a:avLst/>
          </a:prstGeom>
          <a:noFill/>
          <a:ln w="9525">
            <a:noFill/>
          </a:ln>
        </p:spPr>
        <p:txBody>
          <a:bodyPr wrap="square">
            <a:spAutoFit/>
          </a:bodyPr>
          <a:lstStyle/>
          <a:p>
            <a:pPr indent="407035">
              <a:lnSpc>
                <a:spcPct val="150000"/>
              </a:lnSpc>
            </a:pPr>
            <a:r>
              <a:rPr lang="zh-CN" sz="1800" b="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对未要求通过“全国党员管理信息系统”进行转接的单位，各学院党委向党员开具</a:t>
            </a:r>
            <a:r>
              <a:rPr lang="zh-CN" sz="1800" b="0"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纸质组织关系介绍信，并在收到纸质介绍信回执后，在“全国党员管理系统”中对相关党员组织关系进行操作。</a:t>
            </a:r>
            <a:r>
              <a:rPr lang="zh-CN" sz="1800" b="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持纸质组织关系介绍信的毕业生党员应在将组织关系转到新的党组织后，及时向原所在党组织</a:t>
            </a:r>
            <a:r>
              <a:rPr lang="zh-CN" sz="1800" b="0"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寄回介绍信回执</a:t>
            </a:r>
            <a:r>
              <a:rPr lang="zh-CN" sz="1800" b="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a:t>
            </a:r>
            <a:endParaRPr lang="zh-CN"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endParaRPr>
          </a:p>
        </p:txBody>
      </p:sp>
    </p:spTree>
    <p:custDataLst>
      <p:tags r:id="rId1"/>
    </p:custData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1418994" y="658841"/>
            <a:ext cx="9046845" cy="460375"/>
          </a:xfrm>
          <a:prstGeom prst="rect">
            <a:avLst/>
          </a:prstGeom>
          <a:noFill/>
          <a:ln w="9525">
            <a:noFill/>
          </a:ln>
        </p:spPr>
        <p:txBody>
          <a:bodyPr wrap="square">
            <a:spAutoFit/>
          </a:bodyPr>
          <a:lstStyle/>
          <a:p>
            <a:pPr indent="0"/>
            <a:r>
              <a:rPr lang="zh-CN" sz="2400" b="1" dirty="0">
                <a:solidFill>
                  <a:srgbClr val="C00000"/>
                </a:solidFill>
                <a:latin typeface="微软雅黑" panose="020B0503020204020204" pitchFamily="34" charset="-122"/>
                <a:ea typeface="微软雅黑" panose="020B0503020204020204" pitchFamily="34" charset="-122"/>
              </a:rPr>
              <a:t>党员组织关系介绍信原则上一人一份。无特殊情况不予重开或补开</a:t>
            </a:r>
            <a:endParaRPr lang="zh-CN" altLang="en-US" sz="2400" b="1" dirty="0">
              <a:solidFill>
                <a:srgbClr val="C00000"/>
              </a:solidFill>
              <a:latin typeface="微软雅黑" panose="020B0503020204020204" pitchFamily="34" charset="-122"/>
              <a:ea typeface="微软雅黑" panose="020B0503020204020204" pitchFamily="34" charset="-122"/>
            </a:endParaRPr>
          </a:p>
        </p:txBody>
      </p:sp>
      <p:sp>
        <p:nvSpPr>
          <p:cNvPr id="4" name="文本框 3"/>
          <p:cNvSpPr txBox="1"/>
          <p:nvPr/>
        </p:nvSpPr>
        <p:spPr>
          <a:xfrm>
            <a:off x="2479444" y="1494501"/>
            <a:ext cx="7874635" cy="460375"/>
          </a:xfrm>
          <a:prstGeom prst="rect">
            <a:avLst/>
          </a:prstGeom>
          <a:noFill/>
          <a:ln w="9525">
            <a:noFill/>
          </a:ln>
        </p:spPr>
        <p:txBody>
          <a:bodyPr wrap="square">
            <a:spAutoFit/>
          </a:bodyPr>
          <a:lstStyle/>
          <a:p>
            <a:pPr indent="0"/>
            <a:r>
              <a:rPr lang="zh-CN" sz="2400" b="1" dirty="0">
                <a:solidFill>
                  <a:srgbClr val="C00000"/>
                </a:solidFill>
                <a:latin typeface="微软雅黑" panose="020B0503020204020204" pitchFamily="34" charset="-122"/>
                <a:ea typeface="微软雅黑" panose="020B0503020204020204" pitchFamily="34" charset="-122"/>
              </a:rPr>
              <a:t>超过6个月未接转党员组织关系的，不再补转。</a:t>
            </a:r>
          </a:p>
        </p:txBody>
      </p:sp>
      <p:sp>
        <p:nvSpPr>
          <p:cNvPr id="5" name="文本框 4"/>
          <p:cNvSpPr txBox="1"/>
          <p:nvPr/>
        </p:nvSpPr>
        <p:spPr>
          <a:xfrm>
            <a:off x="821862" y="2537979"/>
            <a:ext cx="10540365" cy="2585323"/>
          </a:xfrm>
          <a:prstGeom prst="rect">
            <a:avLst/>
          </a:prstGeom>
          <a:noFill/>
          <a:ln w="9525">
            <a:noFill/>
          </a:ln>
        </p:spPr>
        <p:txBody>
          <a:bodyPr wrap="square">
            <a:spAutoFit/>
          </a:bodyPr>
          <a:lstStyle/>
          <a:p>
            <a:pPr indent="0">
              <a:lnSpc>
                <a:spcPct val="150000"/>
              </a:lnSpc>
            </a:pPr>
            <a:r>
              <a:rPr lang="en-US" altLang="zh-CN" dirty="0">
                <a:latin typeface="微软雅黑" panose="020B0503020204020204" pitchFamily="34" charset="-122"/>
                <a:ea typeface="微软雅黑" panose="020B0503020204020204" pitchFamily="34" charset="-122"/>
              </a:rPr>
              <a:t>1</a:t>
            </a:r>
            <a:r>
              <a:rPr lang="zh-CN" altLang="en-US" dirty="0" smtClean="0">
                <a:latin typeface="微软雅黑" panose="020B0503020204020204" pitchFamily="34" charset="-122"/>
                <a:ea typeface="微软雅黑" panose="020B0503020204020204" pitchFamily="34" charset="-122"/>
              </a:rPr>
              <a:t>．若</a:t>
            </a:r>
            <a:r>
              <a:rPr lang="zh-CN" altLang="en-US" dirty="0">
                <a:latin typeface="微软雅黑" panose="020B0503020204020204" pitchFamily="34" charset="-122"/>
                <a:ea typeface="微软雅黑" panose="020B0503020204020204" pitchFamily="34" charset="-122"/>
              </a:rPr>
              <a:t>因转入党组织调整而需要重新开具的，应在介绍信有效期内，持原介绍信到原学院党委，经核实清楚后，交回原介绍信，填写</a:t>
            </a:r>
            <a:r>
              <a:rPr lang="en-US" altLang="zh-CN" dirty="0">
                <a:latin typeface="微软雅黑" panose="020B0503020204020204" pitchFamily="34" charset="-122"/>
                <a:ea typeface="微软雅黑" panose="020B0503020204020204" pitchFamily="34" charset="-122"/>
              </a:rPr>
              <a:t>《</a:t>
            </a:r>
            <a:r>
              <a:rPr lang="zh-CN" altLang="en-US" dirty="0">
                <a:latin typeface="微软雅黑" panose="020B0503020204020204" pitchFamily="34" charset="-122"/>
                <a:ea typeface="微软雅黑" panose="020B0503020204020204" pitchFamily="34" charset="-122"/>
              </a:rPr>
              <a:t>党员组织关系介绍信重开登记表</a:t>
            </a:r>
            <a:r>
              <a:rPr lang="en-US" altLang="zh-CN" dirty="0">
                <a:latin typeface="微软雅黑" panose="020B0503020204020204" pitchFamily="34" charset="-122"/>
                <a:ea typeface="微软雅黑" panose="020B0503020204020204" pitchFamily="34" charset="-122"/>
              </a:rPr>
              <a:t>》</a:t>
            </a:r>
            <a:r>
              <a:rPr lang="zh-CN" altLang="en-US" dirty="0">
                <a:latin typeface="微软雅黑" panose="020B0503020204020204" pitchFamily="34" charset="-122"/>
                <a:ea typeface="微软雅黑" panose="020B0503020204020204" pitchFamily="34" charset="-122"/>
              </a:rPr>
              <a:t>（</a:t>
            </a:r>
            <a:r>
              <a:rPr lang="zh-CN" altLang="en-US" dirty="0" smtClean="0">
                <a:latin typeface="微软雅黑" panose="020B0503020204020204" pitchFamily="34" charset="-122"/>
                <a:ea typeface="微软雅黑" panose="020B0503020204020204" pitchFamily="34" charset="-122"/>
              </a:rPr>
              <a:t>附件</a:t>
            </a:r>
            <a:r>
              <a:rPr lang="en-US" altLang="zh-CN" dirty="0" smtClean="0">
                <a:latin typeface="微软雅黑" panose="020B0503020204020204" pitchFamily="34" charset="-122"/>
                <a:ea typeface="微软雅黑" panose="020B0503020204020204" pitchFamily="34" charset="-122"/>
              </a:rPr>
              <a:t>3</a:t>
            </a:r>
            <a:r>
              <a:rPr lang="zh-CN" altLang="en-US" dirty="0" smtClean="0">
                <a:latin typeface="微软雅黑" panose="020B0503020204020204" pitchFamily="34" charset="-122"/>
                <a:ea typeface="微软雅黑" panose="020B0503020204020204" pitchFamily="34" charset="-122"/>
              </a:rPr>
              <a:t>），</a:t>
            </a:r>
            <a:r>
              <a:rPr lang="zh-CN" altLang="en-US" dirty="0">
                <a:latin typeface="微软雅黑" panose="020B0503020204020204" pitchFamily="34" charset="-122"/>
                <a:ea typeface="微软雅黑" panose="020B0503020204020204" pitchFamily="34" charset="-122"/>
              </a:rPr>
              <a:t>才可以重新开具，原介绍信作废，并做好信息登记</a:t>
            </a:r>
            <a:r>
              <a:rPr lang="zh-CN" altLang="en-US" dirty="0" smtClean="0">
                <a:latin typeface="微软雅黑" panose="020B0503020204020204" pitchFamily="34" charset="-122"/>
                <a:ea typeface="微软雅黑" panose="020B0503020204020204" pitchFamily="34" charset="-122"/>
              </a:rPr>
              <a:t>。</a:t>
            </a:r>
            <a:endParaRPr lang="en-US" altLang="zh-CN" dirty="0" smtClean="0">
              <a:latin typeface="微软雅黑" panose="020B0503020204020204" pitchFamily="34" charset="-122"/>
              <a:ea typeface="微软雅黑" panose="020B0503020204020204" pitchFamily="34" charset="-122"/>
            </a:endParaRPr>
          </a:p>
          <a:p>
            <a:pPr indent="0">
              <a:lnSpc>
                <a:spcPct val="150000"/>
              </a:lnSpc>
            </a:pPr>
            <a:endParaRPr lang="zh-CN" altLang="en-US" dirty="0">
              <a:latin typeface="微软雅黑" panose="020B0503020204020204" pitchFamily="34" charset="-122"/>
              <a:ea typeface="微软雅黑" panose="020B0503020204020204" pitchFamily="34" charset="-122"/>
            </a:endParaRPr>
          </a:p>
          <a:p>
            <a:pPr indent="0">
              <a:lnSpc>
                <a:spcPct val="150000"/>
              </a:lnSpc>
            </a:pPr>
            <a:r>
              <a:rPr lang="en-US" altLang="zh-CN" dirty="0">
                <a:latin typeface="微软雅黑" panose="020B0503020204020204" pitchFamily="34" charset="-122"/>
                <a:ea typeface="微软雅黑" panose="020B0503020204020204" pitchFamily="34" charset="-122"/>
              </a:rPr>
              <a:t>2</a:t>
            </a:r>
            <a:r>
              <a:rPr lang="zh-CN" altLang="en-US" dirty="0" smtClean="0">
                <a:latin typeface="微软雅黑" panose="020B0503020204020204" pitchFamily="34" charset="-122"/>
                <a:ea typeface="微软雅黑" panose="020B0503020204020204" pitchFamily="34" charset="-122"/>
              </a:rPr>
              <a:t>．若丢失补办，丢失</a:t>
            </a:r>
            <a:r>
              <a:rPr lang="zh-CN" altLang="en-US" dirty="0">
                <a:latin typeface="微软雅黑" panose="020B0503020204020204" pitchFamily="34" charset="-122"/>
                <a:ea typeface="微软雅黑" panose="020B0503020204020204" pitchFamily="34" charset="-122"/>
              </a:rPr>
              <a:t>人应在介绍信有效期</a:t>
            </a:r>
            <a:r>
              <a:rPr lang="zh-CN" altLang="en-US" dirty="0" smtClean="0">
                <a:latin typeface="微软雅黑" panose="020B0503020204020204" pitchFamily="34" charset="-122"/>
                <a:ea typeface="微软雅黑" panose="020B0503020204020204" pitchFamily="34" charset="-122"/>
              </a:rPr>
              <a:t>内，携带情况说明报告到</a:t>
            </a:r>
            <a:r>
              <a:rPr lang="zh-CN" altLang="en-US" dirty="0">
                <a:latin typeface="微软雅黑" panose="020B0503020204020204" pitchFamily="34" charset="-122"/>
                <a:ea typeface="微软雅黑" panose="020B0503020204020204" pitchFamily="34" charset="-122"/>
              </a:rPr>
              <a:t>原学院党委申请，经核实清楚后，填写</a:t>
            </a:r>
            <a:r>
              <a:rPr lang="en-US" altLang="zh-CN" dirty="0">
                <a:latin typeface="微软雅黑" panose="020B0503020204020204" pitchFamily="34" charset="-122"/>
                <a:ea typeface="微软雅黑" panose="020B0503020204020204" pitchFamily="34" charset="-122"/>
              </a:rPr>
              <a:t>《</a:t>
            </a:r>
            <a:r>
              <a:rPr lang="zh-CN" altLang="en-US" dirty="0">
                <a:latin typeface="微软雅黑" panose="020B0503020204020204" pitchFamily="34" charset="-122"/>
                <a:ea typeface="微软雅黑" panose="020B0503020204020204" pitchFamily="34" charset="-122"/>
              </a:rPr>
              <a:t>党员组织关系介绍信丢失补办登记表</a:t>
            </a:r>
            <a:r>
              <a:rPr lang="en-US" altLang="zh-CN" dirty="0">
                <a:latin typeface="微软雅黑" panose="020B0503020204020204" pitchFamily="34" charset="-122"/>
                <a:ea typeface="微软雅黑" panose="020B0503020204020204" pitchFamily="34" charset="-122"/>
              </a:rPr>
              <a:t>》</a:t>
            </a:r>
            <a:r>
              <a:rPr lang="zh-CN" altLang="en-US" dirty="0">
                <a:latin typeface="微软雅黑" panose="020B0503020204020204" pitchFamily="34" charset="-122"/>
                <a:ea typeface="微软雅黑" panose="020B0503020204020204" pitchFamily="34" charset="-122"/>
              </a:rPr>
              <a:t>（</a:t>
            </a:r>
            <a:r>
              <a:rPr lang="zh-CN" altLang="en-US" dirty="0" smtClean="0">
                <a:latin typeface="微软雅黑" panose="020B0503020204020204" pitchFamily="34" charset="-122"/>
                <a:ea typeface="微软雅黑" panose="020B0503020204020204" pitchFamily="34" charset="-122"/>
              </a:rPr>
              <a:t>附件</a:t>
            </a:r>
            <a:r>
              <a:rPr lang="en-US" altLang="zh-CN" dirty="0" smtClean="0">
                <a:latin typeface="微软雅黑" panose="020B0503020204020204" pitchFamily="34" charset="-122"/>
                <a:ea typeface="微软雅黑" panose="020B0503020204020204" pitchFamily="34" charset="-122"/>
              </a:rPr>
              <a:t>4</a:t>
            </a:r>
            <a:r>
              <a:rPr lang="zh-CN" altLang="en-US" dirty="0" smtClean="0">
                <a:latin typeface="微软雅黑" panose="020B0503020204020204" pitchFamily="34" charset="-122"/>
                <a:ea typeface="微软雅黑" panose="020B0503020204020204" pitchFamily="34" charset="-122"/>
              </a:rPr>
              <a:t>），</a:t>
            </a:r>
            <a:r>
              <a:rPr lang="zh-CN" altLang="en-US" dirty="0">
                <a:latin typeface="微软雅黑" panose="020B0503020204020204" pitchFamily="34" charset="-122"/>
                <a:ea typeface="微软雅黑" panose="020B0503020204020204" pitchFamily="34" charset="-122"/>
              </a:rPr>
              <a:t>方可补办，并做好信息登记。</a:t>
            </a:r>
          </a:p>
        </p:txBody>
      </p:sp>
    </p:spTree>
    <p:custDataLst>
      <p:tags r:id="rId1"/>
    </p:custDataLst>
    <p:extLst>
      <p:ext uri="{BB962C8B-B14F-4D97-AF65-F5344CB8AC3E}">
        <p14:creationId xmlns:p14="http://schemas.microsoft.com/office/powerpoint/2010/main" val="17436213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813549" y="1715019"/>
            <a:ext cx="10540365" cy="3323987"/>
          </a:xfrm>
          <a:prstGeom prst="rect">
            <a:avLst/>
          </a:prstGeom>
          <a:noFill/>
          <a:ln w="9525">
            <a:noFill/>
          </a:ln>
        </p:spPr>
        <p:txBody>
          <a:bodyPr wrap="square">
            <a:spAutoFit/>
          </a:bodyPr>
          <a:lstStyle/>
          <a:p>
            <a:pPr indent="0">
              <a:lnSpc>
                <a:spcPct val="150000"/>
              </a:lnSpc>
              <a:spcBef>
                <a:spcPts val="1200"/>
              </a:spcBef>
            </a:pPr>
            <a:r>
              <a:rPr lang="en-US" altLang="zh-CN" sz="2400" b="1" dirty="0" smtClean="0">
                <a:solidFill>
                  <a:srgbClr val="C00000"/>
                </a:solidFill>
                <a:latin typeface="微软雅黑" panose="020B0503020204020204" pitchFamily="34" charset="-122"/>
                <a:ea typeface="微软雅黑" panose="020B0503020204020204" pitchFamily="34" charset="-122"/>
              </a:rPr>
              <a:t>3</a:t>
            </a:r>
            <a:r>
              <a:rPr lang="zh-CN" altLang="en-US" sz="2400" b="1" dirty="0" smtClean="0">
                <a:solidFill>
                  <a:srgbClr val="C00000"/>
                </a:solidFill>
                <a:latin typeface="微软雅黑" panose="020B0503020204020204" pitchFamily="34" charset="-122"/>
                <a:ea typeface="微软雅黑" panose="020B0503020204020204" pitchFamily="34" charset="-122"/>
              </a:rPr>
              <a:t>月</a:t>
            </a:r>
            <a:r>
              <a:rPr lang="en-US" altLang="zh-CN" sz="2400" b="1" dirty="0" smtClean="0">
                <a:solidFill>
                  <a:srgbClr val="C00000"/>
                </a:solidFill>
                <a:latin typeface="微软雅黑" panose="020B0503020204020204" pitchFamily="34" charset="-122"/>
                <a:ea typeface="微软雅黑" panose="020B0503020204020204" pitchFamily="34" charset="-122"/>
              </a:rPr>
              <a:t>31</a:t>
            </a:r>
            <a:r>
              <a:rPr lang="zh-CN" altLang="en-US" sz="2400" b="1" dirty="0" smtClean="0">
                <a:solidFill>
                  <a:srgbClr val="C00000"/>
                </a:solidFill>
                <a:latin typeface="微软雅黑" panose="020B0503020204020204" pitchFamily="34" charset="-122"/>
                <a:ea typeface="微软雅黑" panose="020B0503020204020204" pitchFamily="34" charset="-122"/>
              </a:rPr>
              <a:t>日前</a:t>
            </a:r>
            <a:r>
              <a:rPr lang="zh-CN" altLang="en-US" sz="2400" b="1" dirty="0">
                <a:solidFill>
                  <a:schemeClr val="tx1"/>
                </a:solidFill>
                <a:latin typeface="微软雅黑" panose="020B0503020204020204" pitchFamily="34" charset="-122"/>
                <a:ea typeface="微软雅黑" panose="020B0503020204020204" pitchFamily="34" charset="-122"/>
              </a:rPr>
              <a:t>本人完成组工系统转出申请</a:t>
            </a:r>
            <a:r>
              <a:rPr lang="zh-CN" sz="2400" b="1" dirty="0" smtClean="0">
                <a:solidFill>
                  <a:schemeClr val="tx1"/>
                </a:solidFill>
                <a:latin typeface="微软雅黑" panose="020B0503020204020204" pitchFamily="34" charset="-122"/>
                <a:ea typeface="微软雅黑" panose="020B0503020204020204" pitchFamily="34" charset="-122"/>
              </a:rPr>
              <a:t>。</a:t>
            </a:r>
            <a:endParaRPr lang="zh-CN" sz="2400" b="1" dirty="0">
              <a:solidFill>
                <a:schemeClr val="tx1"/>
              </a:solidFill>
              <a:latin typeface="微软雅黑" panose="020B0503020204020204" pitchFamily="34" charset="-122"/>
              <a:ea typeface="微软雅黑" panose="020B0503020204020204" pitchFamily="34" charset="-122"/>
            </a:endParaRPr>
          </a:p>
          <a:p>
            <a:pPr indent="0">
              <a:lnSpc>
                <a:spcPct val="150000"/>
              </a:lnSpc>
              <a:spcBef>
                <a:spcPts val="1200"/>
              </a:spcBef>
            </a:pPr>
            <a:r>
              <a:rPr lang="en-US" altLang="zh-CN" sz="2400" b="1" dirty="0">
                <a:solidFill>
                  <a:srgbClr val="C00000"/>
                </a:solidFill>
                <a:latin typeface="微软雅黑" panose="020B0503020204020204" pitchFamily="34" charset="-122"/>
                <a:ea typeface="微软雅黑" panose="020B0503020204020204" pitchFamily="34" charset="-122"/>
              </a:rPr>
              <a:t>4</a:t>
            </a:r>
            <a:r>
              <a:rPr lang="zh-CN" altLang="en-US" sz="2400" b="1" dirty="0" smtClean="0">
                <a:solidFill>
                  <a:srgbClr val="C00000"/>
                </a:solidFill>
                <a:latin typeface="微软雅黑" panose="020B0503020204020204" pitchFamily="34" charset="-122"/>
                <a:ea typeface="微软雅黑" panose="020B0503020204020204" pitchFamily="34" charset="-122"/>
              </a:rPr>
              <a:t>月</a:t>
            </a:r>
            <a:r>
              <a:rPr lang="en-US" altLang="zh-CN" sz="2400" b="1" dirty="0" smtClean="0">
                <a:solidFill>
                  <a:srgbClr val="C00000"/>
                </a:solidFill>
                <a:latin typeface="微软雅黑" panose="020B0503020204020204" pitchFamily="34" charset="-122"/>
                <a:ea typeface="微软雅黑" panose="020B0503020204020204" pitchFamily="34" charset="-122"/>
              </a:rPr>
              <a:t>1</a:t>
            </a:r>
            <a:r>
              <a:rPr lang="zh-CN" altLang="en-US" sz="2400" b="1" dirty="0" smtClean="0">
                <a:solidFill>
                  <a:srgbClr val="C00000"/>
                </a:solidFill>
                <a:latin typeface="微软雅黑" panose="020B0503020204020204" pitchFamily="34" charset="-122"/>
                <a:ea typeface="微软雅黑" panose="020B0503020204020204" pitchFamily="34" charset="-122"/>
              </a:rPr>
              <a:t>日</a:t>
            </a:r>
            <a:r>
              <a:rPr lang="zh-CN" altLang="en-US" sz="2400" b="1" dirty="0">
                <a:solidFill>
                  <a:srgbClr val="C00000"/>
                </a:solidFill>
                <a:latin typeface="微软雅黑" panose="020B0503020204020204" pitchFamily="34" charset="-122"/>
                <a:ea typeface="微软雅黑" panose="020B0503020204020204" pitchFamily="34" charset="-122"/>
              </a:rPr>
              <a:t>中午</a:t>
            </a:r>
            <a:r>
              <a:rPr lang="en-US" altLang="zh-CN" sz="2400" b="1" dirty="0">
                <a:solidFill>
                  <a:srgbClr val="C00000"/>
                </a:solidFill>
                <a:latin typeface="微软雅黑" panose="020B0503020204020204" pitchFamily="34" charset="-122"/>
                <a:ea typeface="微软雅黑" panose="020B0503020204020204" pitchFamily="34" charset="-122"/>
              </a:rPr>
              <a:t>12</a:t>
            </a:r>
            <a:r>
              <a:rPr lang="zh-CN" altLang="en-US" sz="2400" b="1" dirty="0">
                <a:solidFill>
                  <a:srgbClr val="C00000"/>
                </a:solidFill>
                <a:latin typeface="微软雅黑" panose="020B0503020204020204" pitchFamily="34" charset="-122"/>
                <a:ea typeface="微软雅黑" panose="020B0503020204020204" pitchFamily="34" charset="-122"/>
              </a:rPr>
              <a:t>点</a:t>
            </a:r>
            <a:r>
              <a:rPr lang="zh-CN" altLang="en-US" sz="2400" b="1" dirty="0">
                <a:solidFill>
                  <a:schemeClr val="tx1"/>
                </a:solidFill>
                <a:latin typeface="微软雅黑" panose="020B0503020204020204" pitchFamily="34" charset="-122"/>
                <a:ea typeface="微软雅黑" panose="020B0503020204020204" pitchFamily="34" charset="-122"/>
              </a:rPr>
              <a:t>前支部书记</a:t>
            </a:r>
            <a:r>
              <a:rPr lang="zh-CN" sz="2400" b="1" dirty="0">
                <a:solidFill>
                  <a:schemeClr val="tx1"/>
                </a:solidFill>
                <a:latin typeface="微软雅黑" panose="020B0503020204020204" pitchFamily="34" charset="-122"/>
                <a:ea typeface="微软雅黑" panose="020B0503020204020204" pitchFamily="34" charset="-122"/>
              </a:rPr>
              <a:t>以支部为单位将组织关系转出</a:t>
            </a:r>
            <a:r>
              <a:rPr lang="en-US" altLang="zh-CN" sz="2400" b="1" dirty="0">
                <a:solidFill>
                  <a:schemeClr val="tx1"/>
                </a:solidFill>
                <a:latin typeface="微软雅黑" panose="020B0503020204020204" pitchFamily="34" charset="-122"/>
                <a:ea typeface="微软雅黑" panose="020B0503020204020204" pitchFamily="34" charset="-122"/>
              </a:rPr>
              <a:t>EXCEL</a:t>
            </a:r>
            <a:r>
              <a:rPr lang="zh-CN" altLang="en-US" sz="2400" b="1" dirty="0">
                <a:solidFill>
                  <a:schemeClr val="tx1"/>
                </a:solidFill>
                <a:latin typeface="微软雅黑" panose="020B0503020204020204" pitchFamily="34" charset="-122"/>
                <a:ea typeface="微软雅黑" panose="020B0503020204020204" pitchFamily="34" charset="-122"/>
              </a:rPr>
              <a:t>汇总表发至</a:t>
            </a:r>
            <a:r>
              <a:rPr lang="en-US" altLang="zh-CN" sz="2400" b="1" dirty="0" err="1">
                <a:solidFill>
                  <a:schemeClr val="tx1"/>
                </a:solidFill>
                <a:latin typeface="微软雅黑" panose="020B0503020204020204" pitchFamily="34" charset="-122"/>
                <a:ea typeface="微软雅黑" panose="020B0503020204020204" pitchFamily="34" charset="-122"/>
              </a:rPr>
              <a:t>zongsiyu@nuaa.edu.cn</a:t>
            </a:r>
            <a:r>
              <a:rPr lang="en-US" altLang="zh-CN" sz="2400" b="1" dirty="0">
                <a:solidFill>
                  <a:srgbClr val="C00000"/>
                </a:solidFill>
                <a:latin typeface="微软雅黑" panose="020B0503020204020204" pitchFamily="34" charset="-122"/>
                <a:ea typeface="微软雅黑" panose="020B0503020204020204" pitchFamily="34" charset="-122"/>
              </a:rPr>
              <a:t> </a:t>
            </a:r>
            <a:r>
              <a:rPr lang="zh-CN" altLang="en-US" sz="2400" b="1" dirty="0">
                <a:solidFill>
                  <a:schemeClr val="tx1"/>
                </a:solidFill>
                <a:latin typeface="微软雅黑" panose="020B0503020204020204" pitchFamily="34" charset="-122"/>
                <a:ea typeface="微软雅黑" panose="020B0503020204020204" pitchFamily="34" charset="-122"/>
              </a:rPr>
              <a:t>，将党员本人签字的</a:t>
            </a:r>
            <a:r>
              <a:rPr lang="en-US" altLang="zh-CN" sz="2400" b="1" dirty="0">
                <a:solidFill>
                  <a:schemeClr val="tx1"/>
                </a:solidFill>
                <a:latin typeface="微软雅黑" panose="020B0503020204020204" pitchFamily="34" charset="-122"/>
                <a:ea typeface="微软雅黑" panose="020B0503020204020204" pitchFamily="34" charset="-122"/>
              </a:rPr>
              <a:t>EXCEL</a:t>
            </a:r>
            <a:r>
              <a:rPr lang="zh-CN" altLang="en-US" sz="2400" b="1" dirty="0">
                <a:solidFill>
                  <a:schemeClr val="tx1"/>
                </a:solidFill>
                <a:latin typeface="微软雅黑" panose="020B0503020204020204" pitchFamily="34" charset="-122"/>
                <a:ea typeface="微软雅黑" panose="020B0503020204020204" pitchFamily="34" charset="-122"/>
              </a:rPr>
              <a:t>汇总</a:t>
            </a:r>
            <a:r>
              <a:rPr lang="zh-CN" altLang="en-US" sz="2400" b="1" dirty="0" smtClean="0">
                <a:solidFill>
                  <a:schemeClr val="tx1"/>
                </a:solidFill>
                <a:latin typeface="微软雅黑" panose="020B0503020204020204" pitchFamily="34" charset="-122"/>
                <a:ea typeface="微软雅黑" panose="020B0503020204020204" pitchFamily="34" charset="-122"/>
              </a:rPr>
              <a:t>表交</a:t>
            </a:r>
            <a:r>
              <a:rPr lang="zh-CN" altLang="en-US" sz="2400" b="1" dirty="0">
                <a:solidFill>
                  <a:schemeClr val="tx1"/>
                </a:solidFill>
                <a:latin typeface="微软雅黑" panose="020B0503020204020204" pitchFamily="34" charset="-122"/>
                <a:ea typeface="微软雅黑" panose="020B0503020204020204" pitchFamily="34" charset="-122"/>
              </a:rPr>
              <a:t>至</a:t>
            </a:r>
            <a:r>
              <a:rPr lang="en-US" altLang="zh-CN" sz="2400" b="1" dirty="0" err="1">
                <a:solidFill>
                  <a:schemeClr val="tx1"/>
                </a:solidFill>
                <a:latin typeface="微软雅黑" panose="020B0503020204020204" pitchFamily="34" charset="-122"/>
                <a:ea typeface="微软雅黑" panose="020B0503020204020204" pitchFamily="34" charset="-122"/>
              </a:rPr>
              <a:t>A18</a:t>
            </a:r>
            <a:r>
              <a:rPr lang="en-US" altLang="zh-CN" sz="2400" b="1" dirty="0">
                <a:solidFill>
                  <a:schemeClr val="tx1"/>
                </a:solidFill>
                <a:latin typeface="微软雅黑" panose="020B0503020204020204" pitchFamily="34" charset="-122"/>
                <a:ea typeface="微软雅黑" panose="020B0503020204020204" pitchFamily="34" charset="-122"/>
              </a:rPr>
              <a:t>-515</a:t>
            </a:r>
          </a:p>
          <a:p>
            <a:pPr indent="0">
              <a:lnSpc>
                <a:spcPct val="150000"/>
              </a:lnSpc>
              <a:spcBef>
                <a:spcPts val="1200"/>
              </a:spcBef>
            </a:pPr>
            <a:r>
              <a:rPr lang="en-US" altLang="zh-CN" sz="2400" b="1" dirty="0" smtClean="0">
                <a:solidFill>
                  <a:srgbClr val="C00000"/>
                </a:solidFill>
                <a:latin typeface="微软雅黑" panose="020B0503020204020204" pitchFamily="34" charset="-122"/>
                <a:ea typeface="微软雅黑" panose="020B0503020204020204" pitchFamily="34" charset="-122"/>
              </a:rPr>
              <a:t>4</a:t>
            </a:r>
            <a:r>
              <a:rPr lang="zh-CN" altLang="en-US" sz="2400" b="1" dirty="0" smtClean="0">
                <a:solidFill>
                  <a:srgbClr val="C00000"/>
                </a:solidFill>
                <a:latin typeface="微软雅黑" panose="020B0503020204020204" pitchFamily="34" charset="-122"/>
                <a:ea typeface="微软雅黑" panose="020B0503020204020204" pitchFamily="34" charset="-122"/>
              </a:rPr>
              <a:t>月</a:t>
            </a:r>
            <a:r>
              <a:rPr lang="en-US" altLang="zh-CN" sz="2400" b="1" dirty="0" smtClean="0">
                <a:solidFill>
                  <a:srgbClr val="C00000"/>
                </a:solidFill>
                <a:latin typeface="微软雅黑" panose="020B0503020204020204" pitchFamily="34" charset="-122"/>
                <a:ea typeface="微软雅黑" panose="020B0503020204020204" pitchFamily="34" charset="-122"/>
              </a:rPr>
              <a:t>6</a:t>
            </a:r>
            <a:r>
              <a:rPr lang="zh-CN" altLang="en-US" sz="2400" b="1" dirty="0" smtClean="0">
                <a:solidFill>
                  <a:srgbClr val="C00000"/>
                </a:solidFill>
                <a:latin typeface="微软雅黑" panose="020B0503020204020204" pitchFamily="34" charset="-122"/>
                <a:ea typeface="微软雅黑" panose="020B0503020204020204" pitchFamily="34" charset="-122"/>
              </a:rPr>
              <a:t>日</a:t>
            </a:r>
            <a:r>
              <a:rPr lang="zh-CN" altLang="en-US" sz="2400" b="1" dirty="0">
                <a:solidFill>
                  <a:srgbClr val="C00000"/>
                </a:solidFill>
                <a:latin typeface="微软雅黑" panose="020B0503020204020204" pitchFamily="34" charset="-122"/>
                <a:ea typeface="微软雅黑" panose="020B0503020204020204" pitchFamily="34" charset="-122"/>
              </a:rPr>
              <a:t>下午</a:t>
            </a:r>
            <a:r>
              <a:rPr lang="zh-CN" altLang="en-US" sz="2400" b="1" dirty="0">
                <a:solidFill>
                  <a:schemeClr val="tx1"/>
                </a:solidFill>
                <a:latin typeface="微软雅黑" panose="020B0503020204020204" pitchFamily="34" charset="-122"/>
                <a:ea typeface="微软雅黑" panose="020B0503020204020204" pitchFamily="34" charset="-122"/>
              </a:rPr>
              <a:t>可至</a:t>
            </a:r>
            <a:r>
              <a:rPr lang="en-US" altLang="zh-CN" sz="2400" b="1" dirty="0" smtClean="0">
                <a:solidFill>
                  <a:schemeClr val="tx1"/>
                </a:solidFill>
                <a:latin typeface="微软雅黑" panose="020B0503020204020204" pitchFamily="34" charset="-122"/>
                <a:ea typeface="微软雅黑" panose="020B0503020204020204" pitchFamily="34" charset="-122"/>
              </a:rPr>
              <a:t>A18-516</a:t>
            </a:r>
            <a:r>
              <a:rPr lang="zh-CN" altLang="en-US" sz="2400" b="1" dirty="0" smtClean="0">
                <a:solidFill>
                  <a:schemeClr val="tx1"/>
                </a:solidFill>
                <a:latin typeface="微软雅黑" panose="020B0503020204020204" pitchFamily="34" charset="-122"/>
                <a:ea typeface="微软雅黑" panose="020B0503020204020204" pitchFamily="34" charset="-122"/>
              </a:rPr>
              <a:t>张老师</a:t>
            </a:r>
            <a:r>
              <a:rPr lang="zh-CN" altLang="en-US" sz="2400" b="1" dirty="0">
                <a:latin typeface="微软雅黑" panose="020B0503020204020204" pitchFamily="34" charset="-122"/>
                <a:ea typeface="微软雅黑" panose="020B0503020204020204" pitchFamily="34" charset="-122"/>
              </a:rPr>
              <a:t>处领取纸质介绍信及党员信息签字</a:t>
            </a:r>
            <a:r>
              <a:rPr lang="zh-CN" altLang="en-US" sz="2400" b="1" dirty="0" smtClean="0">
                <a:latin typeface="微软雅黑" panose="020B0503020204020204" pitchFamily="34" charset="-122"/>
                <a:ea typeface="微软雅黑" panose="020B0503020204020204" pitchFamily="34" charset="-122"/>
              </a:rPr>
              <a:t>表</a:t>
            </a:r>
            <a:endParaRPr lang="en-US" altLang="zh-CN" sz="2400" b="1" dirty="0" smtClean="0">
              <a:latin typeface="微软雅黑" panose="020B0503020204020204" pitchFamily="34" charset="-122"/>
              <a:ea typeface="微软雅黑" panose="020B0503020204020204" pitchFamily="34" charset="-122"/>
            </a:endParaRPr>
          </a:p>
          <a:p>
            <a:pPr indent="0">
              <a:lnSpc>
                <a:spcPct val="150000"/>
              </a:lnSpc>
              <a:spcBef>
                <a:spcPts val="1200"/>
              </a:spcBef>
            </a:pPr>
            <a:r>
              <a:rPr lang="en-US" altLang="zh-CN" sz="2400" b="1" dirty="0" smtClean="0">
                <a:solidFill>
                  <a:srgbClr val="C00000"/>
                </a:solidFill>
                <a:latin typeface="微软雅黑" panose="020B0503020204020204" pitchFamily="34" charset="-122"/>
                <a:ea typeface="微软雅黑" panose="020B0503020204020204" pitchFamily="34" charset="-122"/>
              </a:rPr>
              <a:t>4</a:t>
            </a:r>
            <a:r>
              <a:rPr lang="zh-CN" altLang="en-US" sz="2400" b="1" dirty="0" smtClean="0">
                <a:solidFill>
                  <a:srgbClr val="C00000"/>
                </a:solidFill>
                <a:latin typeface="微软雅黑" panose="020B0503020204020204" pitchFamily="34" charset="-122"/>
                <a:ea typeface="微软雅黑" panose="020B0503020204020204" pitchFamily="34" charset="-122"/>
              </a:rPr>
              <a:t>月</a:t>
            </a:r>
            <a:r>
              <a:rPr lang="en-US" altLang="zh-CN" sz="2400" b="1" dirty="0" smtClean="0">
                <a:solidFill>
                  <a:srgbClr val="C00000"/>
                </a:solidFill>
                <a:latin typeface="微软雅黑" panose="020B0503020204020204" pitchFamily="34" charset="-122"/>
                <a:ea typeface="微软雅黑" panose="020B0503020204020204" pitchFamily="34" charset="-122"/>
              </a:rPr>
              <a:t>12</a:t>
            </a:r>
            <a:r>
              <a:rPr lang="zh-CN" altLang="en-US" sz="2400" b="1" dirty="0" smtClean="0">
                <a:solidFill>
                  <a:srgbClr val="C00000"/>
                </a:solidFill>
                <a:latin typeface="微软雅黑" panose="020B0503020204020204" pitchFamily="34" charset="-122"/>
                <a:ea typeface="微软雅黑" panose="020B0503020204020204" pitchFamily="34" charset="-122"/>
              </a:rPr>
              <a:t>日下午</a:t>
            </a:r>
            <a:r>
              <a:rPr lang="zh-CN" altLang="en-US" sz="2400" b="1" dirty="0" smtClean="0">
                <a:latin typeface="微软雅黑" panose="020B0503020204020204" pitchFamily="34" charset="-122"/>
                <a:ea typeface="微软雅黑" panose="020B0503020204020204" pitchFamily="34" charset="-122"/>
              </a:rPr>
              <a:t>将签完字</a:t>
            </a:r>
            <a:r>
              <a:rPr lang="zh-CN" altLang="en-US" sz="2400" b="1" smtClean="0">
                <a:latin typeface="微软雅黑" panose="020B0503020204020204" pitchFamily="34" charset="-122"/>
                <a:ea typeface="微软雅黑" panose="020B0503020204020204" pitchFamily="34" charset="-122"/>
              </a:rPr>
              <a:t>的</a:t>
            </a:r>
            <a:r>
              <a:rPr lang="zh-CN" altLang="en-US" sz="2400" b="1" smtClean="0">
                <a:latin typeface="微软雅黑" panose="020B0503020204020204" pitchFamily="34" charset="-122"/>
                <a:ea typeface="微软雅黑" panose="020B0503020204020204" pitchFamily="34" charset="-122"/>
              </a:rPr>
              <a:t>签字表交</a:t>
            </a:r>
            <a:r>
              <a:rPr lang="zh-CN" altLang="en-US" sz="2400" b="1" dirty="0">
                <a:latin typeface="微软雅黑" panose="020B0503020204020204" pitchFamily="34" charset="-122"/>
                <a:ea typeface="微软雅黑" panose="020B0503020204020204" pitchFamily="34" charset="-122"/>
              </a:rPr>
              <a:t>回</a:t>
            </a:r>
            <a:r>
              <a:rPr lang="en-US" altLang="zh-CN" sz="2400" b="1" dirty="0">
                <a:latin typeface="微软雅黑" panose="020B0503020204020204" pitchFamily="34" charset="-122"/>
                <a:ea typeface="微软雅黑" panose="020B0503020204020204" pitchFamily="34" charset="-122"/>
              </a:rPr>
              <a:t>A18-516</a:t>
            </a:r>
            <a:endParaRPr lang="zh-CN" altLang="en-US" sz="2400" b="1" dirty="0">
              <a:solidFill>
                <a:schemeClr val="tx1"/>
              </a:solidFill>
              <a:latin typeface="微软雅黑" panose="020B0503020204020204" pitchFamily="34" charset="-122"/>
              <a:ea typeface="微软雅黑" panose="020B0503020204020204" pitchFamily="34" charset="-122"/>
            </a:endParaRPr>
          </a:p>
        </p:txBody>
      </p:sp>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788958" y="0"/>
            <a:ext cx="10665980" cy="6740307"/>
          </a:xfrm>
          <a:prstGeom prst="rect">
            <a:avLst/>
          </a:prstGeom>
          <a:noFill/>
        </p:spPr>
        <p:txBody>
          <a:bodyPr wrap="square" rtlCol="0">
            <a:spAutoFit/>
          </a:bodyPr>
          <a:lstStyle/>
          <a:p>
            <a:r>
              <a:rPr lang="zh-CN" altLang="en-US" sz="3600" dirty="0"/>
              <a:t>毕业生党员党组织关系转接简要流程</a:t>
            </a:r>
          </a:p>
          <a:p>
            <a:endParaRPr lang="zh-CN" altLang="en-US" sz="3600" dirty="0"/>
          </a:p>
          <a:p>
            <a:r>
              <a:rPr lang="zh-CN" altLang="en-US" sz="2400" dirty="0"/>
              <a:t>1.党员本人</a:t>
            </a:r>
            <a:r>
              <a:rPr lang="zh-CN" altLang="en-US" sz="2400" dirty="0">
                <a:solidFill>
                  <a:srgbClr val="C00000"/>
                </a:solidFill>
              </a:rPr>
              <a:t>询问</a:t>
            </a:r>
            <a:r>
              <a:rPr lang="zh-CN" altLang="en-US" sz="2400" dirty="0"/>
              <a:t>对方</a:t>
            </a:r>
            <a:r>
              <a:rPr lang="zh-CN" altLang="en-US" sz="2400" dirty="0" smtClean="0"/>
              <a:t>单位组织关系接收信息</a:t>
            </a:r>
            <a:r>
              <a:rPr lang="zh-CN" altLang="en-US" sz="2400" dirty="0" smtClean="0">
                <a:solidFill>
                  <a:srgbClr val="C00000"/>
                </a:solidFill>
              </a:rPr>
              <a:t>（</a:t>
            </a:r>
            <a:r>
              <a:rPr lang="zh-CN" altLang="en-US" sz="2400" dirty="0">
                <a:solidFill>
                  <a:srgbClr val="C00000"/>
                </a:solidFill>
              </a:rPr>
              <a:t>请再三确认</a:t>
            </a:r>
            <a:r>
              <a:rPr lang="zh-CN" altLang="en-US" sz="2400" dirty="0" smtClean="0">
                <a:solidFill>
                  <a:srgbClr val="C00000"/>
                </a:solidFill>
              </a:rPr>
              <a:t>）</a:t>
            </a:r>
            <a:endParaRPr lang="en-US" altLang="zh-CN" sz="2400" dirty="0" smtClean="0">
              <a:solidFill>
                <a:srgbClr val="C00000"/>
              </a:solidFill>
            </a:endParaRPr>
          </a:p>
          <a:p>
            <a:endParaRPr lang="zh-CN" altLang="en-US" sz="2400" dirty="0" smtClean="0"/>
          </a:p>
          <a:p>
            <a:r>
              <a:rPr lang="zh-CN" altLang="en-US" sz="2400" dirty="0" smtClean="0"/>
              <a:t>2</a:t>
            </a:r>
            <a:r>
              <a:rPr lang="zh-CN" altLang="en-US" sz="2400" dirty="0"/>
              <a:t>.党员本人在</a:t>
            </a:r>
            <a:r>
              <a:rPr lang="zh-CN" altLang="en-US" sz="2400" dirty="0">
                <a:solidFill>
                  <a:srgbClr val="C00000"/>
                </a:solidFill>
              </a:rPr>
              <a:t>组工系统中申请</a:t>
            </a:r>
            <a:r>
              <a:rPr lang="zh-CN" altLang="en-US" sz="2400" dirty="0"/>
              <a:t>转</a:t>
            </a:r>
            <a:r>
              <a:rPr lang="zh-CN" altLang="en-US" sz="2400" dirty="0" smtClean="0"/>
              <a:t>出，</a:t>
            </a:r>
            <a:r>
              <a:rPr lang="zh-CN" altLang="en-US" sz="2400" dirty="0"/>
              <a:t>并填写党组织关系转出</a:t>
            </a:r>
            <a:r>
              <a:rPr lang="zh-CN" altLang="en-US" sz="2400" dirty="0" smtClean="0">
                <a:solidFill>
                  <a:srgbClr val="C00000"/>
                </a:solidFill>
              </a:rPr>
              <a:t>EXCEL</a:t>
            </a:r>
            <a:r>
              <a:rPr lang="zh-CN" altLang="en-US" sz="2400" dirty="0" smtClean="0"/>
              <a:t>（</a:t>
            </a:r>
            <a:r>
              <a:rPr lang="en-US" altLang="zh-CN" sz="2400" dirty="0" smtClean="0"/>
              <a:t>3.30</a:t>
            </a:r>
            <a:r>
              <a:rPr lang="zh-CN" altLang="en-US" sz="2400" dirty="0" smtClean="0"/>
              <a:t>日前）</a:t>
            </a:r>
            <a:endParaRPr lang="en-US" altLang="zh-CN" sz="2400" dirty="0" smtClean="0"/>
          </a:p>
          <a:p>
            <a:endParaRPr lang="zh-CN" altLang="en-US" sz="2400" dirty="0"/>
          </a:p>
          <a:p>
            <a:r>
              <a:rPr lang="en-US" altLang="zh-CN" sz="2400" dirty="0" smtClean="0"/>
              <a:t>3</a:t>
            </a:r>
            <a:r>
              <a:rPr lang="zh-CN" altLang="en-US" sz="2400" dirty="0" smtClean="0"/>
              <a:t>.支部书记将转</a:t>
            </a:r>
            <a:r>
              <a:rPr lang="zh-CN" altLang="en-US" sz="2400" dirty="0"/>
              <a:t>出</a:t>
            </a:r>
            <a:r>
              <a:rPr lang="zh-CN" altLang="en-US" sz="2400" dirty="0" smtClean="0">
                <a:solidFill>
                  <a:srgbClr val="C00000"/>
                </a:solidFill>
              </a:rPr>
              <a:t>EXCEL信息汇总</a:t>
            </a:r>
            <a:r>
              <a:rPr lang="zh-CN" altLang="en-US" sz="2400" dirty="0" smtClean="0"/>
              <a:t>，打印</a:t>
            </a:r>
            <a:r>
              <a:rPr lang="zh-CN" altLang="en-US" sz="2400" dirty="0"/>
              <a:t>粘贴</a:t>
            </a:r>
            <a:r>
              <a:rPr lang="en-US" altLang="zh-CN" sz="2400" dirty="0" smtClean="0"/>
              <a:t>22</a:t>
            </a:r>
            <a:r>
              <a:rPr lang="zh-CN" altLang="en-US" sz="2400" dirty="0" smtClean="0"/>
              <a:t>年</a:t>
            </a:r>
            <a:r>
              <a:rPr lang="zh-CN" altLang="en-US" sz="2400" dirty="0"/>
              <a:t>支部手册中</a:t>
            </a:r>
          </a:p>
          <a:p>
            <a:endParaRPr lang="zh-CN" altLang="en-US" sz="2400" dirty="0"/>
          </a:p>
          <a:p>
            <a:r>
              <a:rPr lang="zh-CN" altLang="en-US" sz="2400" dirty="0"/>
              <a:t>4</a:t>
            </a:r>
            <a:r>
              <a:rPr lang="zh-CN" altLang="en-US" sz="2400" dirty="0" smtClean="0"/>
              <a:t>.关系</a:t>
            </a:r>
            <a:r>
              <a:rPr lang="zh-CN" altLang="en-US" sz="2400" dirty="0"/>
              <a:t>转</a:t>
            </a:r>
            <a:r>
              <a:rPr lang="zh-CN" altLang="en-US" sz="2400" dirty="0" smtClean="0"/>
              <a:t>出信息汇总</a:t>
            </a:r>
            <a:r>
              <a:rPr lang="zh-CN" altLang="en-US" sz="2400" dirty="0" smtClean="0">
                <a:solidFill>
                  <a:srgbClr val="C00000"/>
                </a:solidFill>
              </a:rPr>
              <a:t>表电子</a:t>
            </a:r>
            <a:r>
              <a:rPr lang="zh-CN" altLang="en-US" sz="2400" dirty="0">
                <a:solidFill>
                  <a:srgbClr val="C00000"/>
                </a:solidFill>
              </a:rPr>
              <a:t>稿及本人签字的纸质版</a:t>
            </a:r>
            <a:r>
              <a:rPr lang="zh-CN" altLang="en-US" sz="2400" dirty="0"/>
              <a:t>交给</a:t>
            </a:r>
            <a:r>
              <a:rPr lang="zh-CN" altLang="en-US" sz="2400" dirty="0" smtClean="0"/>
              <a:t>宗老师（</a:t>
            </a:r>
            <a:r>
              <a:rPr lang="en-US" altLang="zh-CN" sz="2400" dirty="0" smtClean="0"/>
              <a:t>4.1</a:t>
            </a:r>
            <a:r>
              <a:rPr lang="zh-CN" altLang="en-US" sz="2400" dirty="0" smtClean="0"/>
              <a:t>日前）</a:t>
            </a:r>
            <a:endParaRPr lang="en-US" altLang="zh-CN" sz="2400" dirty="0" smtClean="0"/>
          </a:p>
          <a:p>
            <a:endParaRPr lang="en-US" altLang="zh-CN" sz="2400" dirty="0" smtClean="0"/>
          </a:p>
          <a:p>
            <a:r>
              <a:rPr lang="zh-CN" altLang="en-US" sz="2400" dirty="0" smtClean="0"/>
              <a:t>5</a:t>
            </a:r>
            <a:r>
              <a:rPr lang="zh-CN" altLang="en-US" sz="2400" dirty="0"/>
              <a:t>.组织</a:t>
            </a:r>
            <a:r>
              <a:rPr lang="zh-CN" altLang="en-US" sz="2400" dirty="0" smtClean="0"/>
              <a:t>员张老师</a:t>
            </a:r>
            <a:r>
              <a:rPr lang="zh-CN" altLang="en-US" sz="2400" dirty="0"/>
              <a:t>办理网上</a:t>
            </a:r>
            <a:r>
              <a:rPr lang="zh-CN" altLang="en-US" sz="2400" dirty="0" smtClean="0"/>
              <a:t>转接后，支部书记</a:t>
            </a:r>
            <a:r>
              <a:rPr lang="zh-CN" altLang="en-US" sz="2400" dirty="0"/>
              <a:t>以支部为单位</a:t>
            </a:r>
            <a:r>
              <a:rPr lang="zh-CN" altLang="en-US" sz="2400" dirty="0" smtClean="0"/>
              <a:t>至</a:t>
            </a:r>
            <a:r>
              <a:rPr lang="en-US" altLang="zh-CN" sz="2400" dirty="0" smtClean="0"/>
              <a:t>A18-516</a:t>
            </a:r>
            <a:r>
              <a:rPr lang="zh-CN" altLang="en-US" sz="2400" dirty="0" smtClean="0">
                <a:solidFill>
                  <a:srgbClr val="C00000"/>
                </a:solidFill>
              </a:rPr>
              <a:t>领取</a:t>
            </a:r>
            <a:r>
              <a:rPr lang="zh-CN" altLang="en-US" sz="2400" dirty="0"/>
              <a:t>纸质介绍信及党员信息签字表</a:t>
            </a:r>
            <a:r>
              <a:rPr lang="zh-CN" altLang="en-US" sz="2400" dirty="0" smtClean="0"/>
              <a:t>（带回找党员签字</a:t>
            </a:r>
            <a:r>
              <a:rPr lang="zh-CN" altLang="en-US" sz="2400" dirty="0"/>
              <a:t>确认）</a:t>
            </a:r>
          </a:p>
          <a:p>
            <a:endParaRPr lang="zh-CN" altLang="en-US" sz="2400" dirty="0"/>
          </a:p>
          <a:p>
            <a:r>
              <a:rPr lang="en-US" altLang="zh-CN" sz="2400" dirty="0" smtClean="0"/>
              <a:t>6</a:t>
            </a:r>
            <a:r>
              <a:rPr lang="zh-CN" altLang="en-US" sz="2400" dirty="0" smtClean="0"/>
              <a:t>.</a:t>
            </a:r>
            <a:r>
              <a:rPr lang="zh-CN" altLang="en-US" sz="2400" dirty="0"/>
              <a:t>党员信息签字表签字完毕</a:t>
            </a:r>
            <a:r>
              <a:rPr lang="zh-CN" altLang="en-US" sz="2400" dirty="0">
                <a:solidFill>
                  <a:srgbClr val="C00000"/>
                </a:solidFill>
              </a:rPr>
              <a:t>交回</a:t>
            </a:r>
            <a:r>
              <a:rPr lang="zh-CN" altLang="en-US" sz="2400" dirty="0"/>
              <a:t>A18-</a:t>
            </a:r>
            <a:r>
              <a:rPr lang="zh-CN" altLang="en-US" sz="2400" dirty="0" smtClean="0"/>
              <a:t>516张老师</a:t>
            </a:r>
            <a:r>
              <a:rPr lang="zh-CN" altLang="en-US" sz="2400" dirty="0"/>
              <a:t>处</a:t>
            </a:r>
          </a:p>
          <a:p>
            <a:endParaRPr lang="zh-CN" altLang="en-US" sz="2400" dirty="0"/>
          </a:p>
          <a:p>
            <a:r>
              <a:rPr lang="en-US" altLang="zh-CN" sz="2400" dirty="0" smtClean="0"/>
              <a:t>7</a:t>
            </a:r>
            <a:r>
              <a:rPr lang="zh-CN" altLang="en-US" sz="2400" dirty="0" smtClean="0"/>
              <a:t>.</a:t>
            </a:r>
            <a:r>
              <a:rPr lang="zh-CN" altLang="en-US" sz="2400" dirty="0"/>
              <a:t>办理完毕所有毕业流程及党组织关系转接流程后，宗思雨老师将党员</a:t>
            </a:r>
            <a:r>
              <a:rPr lang="zh-CN" altLang="en-US" sz="2400" dirty="0">
                <a:solidFill>
                  <a:srgbClr val="C00000"/>
                </a:solidFill>
              </a:rPr>
              <a:t>档案移交</a:t>
            </a:r>
            <a:r>
              <a:rPr lang="zh-CN" altLang="en-US" sz="2400" dirty="0"/>
              <a:t>给毕业生辅导员，和人事档案一同寄送</a:t>
            </a:r>
            <a:r>
              <a:rPr lang="zh-CN" altLang="en-US" sz="2400" dirty="0" smtClean="0"/>
              <a:t>。</a:t>
            </a:r>
            <a:endParaRPr lang="zh-CN" altLang="en-US" sz="2400" dirty="0"/>
          </a:p>
        </p:txBody>
      </p:sp>
    </p:spTree>
    <p:custDataLst>
      <p:tags r:id="rId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922020" y="1710286"/>
            <a:ext cx="10283825" cy="3170099"/>
          </a:xfrm>
          <a:prstGeom prst="rect">
            <a:avLst/>
          </a:prstGeom>
          <a:noFill/>
          <a:ln w="9525">
            <a:noFill/>
          </a:ln>
        </p:spPr>
        <p:txBody>
          <a:bodyPr wrap="square">
            <a:spAutoFit/>
          </a:bodyPr>
          <a:lstStyle/>
          <a:p>
            <a:pPr indent="407035"/>
            <a:r>
              <a:rPr lang="en-US" sz="2000" b="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1</a:t>
            </a:r>
            <a:r>
              <a:rPr lang="zh-CN" sz="2000" b="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．对已落实工作单位的毕业生党员</a:t>
            </a:r>
            <a:r>
              <a:rPr lang="zh-CN" sz="2000" b="0" dirty="0" smtClean="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，本人</a:t>
            </a:r>
            <a:r>
              <a:rPr lang="zh-CN" sz="2000" b="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应</a:t>
            </a:r>
            <a:r>
              <a:rPr lang="zh-CN" sz="2000" b="0" dirty="0" smtClean="0">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提供</a:t>
            </a:r>
            <a:r>
              <a:rPr lang="zh-CN" altLang="en-US" sz="2000" b="0" dirty="0" smtClean="0">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a:t>
            </a:r>
            <a:endParaRPr lang="en-US" altLang="zh-CN" sz="2000" b="0" dirty="0" smtClean="0">
              <a:solidFill>
                <a:srgbClr val="C00000"/>
              </a:solidFill>
              <a:latin typeface="微软雅黑" panose="020B0503020204020204" pitchFamily="34" charset="-122"/>
              <a:ea typeface="微软雅黑" panose="020B0503020204020204" pitchFamily="34" charset="-122"/>
              <a:cs typeface="微软雅黑" panose="020B0503020204020204" pitchFamily="34" charset="-122"/>
            </a:endParaRPr>
          </a:p>
          <a:p>
            <a:pPr marL="342900" indent="-342900">
              <a:buFont typeface="Arial" panose="020B0604020202020204" pitchFamily="34" charset="0"/>
              <a:buChar char="•"/>
            </a:pPr>
            <a:r>
              <a:rPr lang="zh-CN" altLang="en-US" sz="2000" b="0" dirty="0" smtClean="0">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①</a:t>
            </a:r>
            <a:r>
              <a:rPr lang="zh-CN" sz="2000" b="0" dirty="0" smtClean="0">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接收</a:t>
            </a:r>
            <a:r>
              <a:rPr lang="zh-CN" sz="2000" b="0"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其组织关系的支部所在上级党组织准确名称（即介绍信</a:t>
            </a:r>
            <a:r>
              <a:rPr lang="zh-CN" sz="2000" b="0" dirty="0" smtClean="0">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抬头），</a:t>
            </a:r>
            <a:endParaRPr lang="en-US" altLang="zh-CN" sz="2000" b="0" dirty="0" smtClean="0">
              <a:solidFill>
                <a:srgbClr val="C00000"/>
              </a:solidFill>
              <a:latin typeface="微软雅黑" panose="020B0503020204020204" pitchFamily="34" charset="-122"/>
              <a:ea typeface="微软雅黑" panose="020B0503020204020204" pitchFamily="34" charset="-122"/>
              <a:cs typeface="微软雅黑" panose="020B0503020204020204" pitchFamily="34" charset="-122"/>
            </a:endParaRPr>
          </a:p>
          <a:p>
            <a:pPr marL="342900" indent="-342900">
              <a:buFont typeface="Arial" panose="020B0604020202020204" pitchFamily="34" charset="0"/>
              <a:buChar char="•"/>
            </a:pPr>
            <a:r>
              <a:rPr lang="zh-CN" altLang="en-US" sz="2000" dirty="0" smtClean="0">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②全国库</a:t>
            </a:r>
            <a:r>
              <a:rPr lang="zh-CN" sz="2000" b="0" dirty="0" smtClean="0">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转接</a:t>
            </a:r>
            <a:r>
              <a:rPr lang="zh-CN" sz="2000" b="0"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党组织关系</a:t>
            </a:r>
            <a:r>
              <a:rPr lang="zh-CN" sz="2000" b="0" dirty="0" smtClean="0">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的</a:t>
            </a:r>
            <a:r>
              <a:rPr lang="zh-CN" altLang="en-US" sz="2000" b="0" dirty="0" smtClean="0">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（主要是省内）</a:t>
            </a:r>
            <a:r>
              <a:rPr lang="zh-CN" sz="2000" b="0" dirty="0" smtClean="0">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a:t>
            </a:r>
            <a:r>
              <a:rPr lang="zh-CN" sz="2000" b="0"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则需要提供接收支部的准确名称</a:t>
            </a:r>
            <a:r>
              <a:rPr lang="zh-CN" sz="2000" b="0" dirty="0" smtClean="0">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a:t>
            </a:r>
            <a:endParaRPr lang="en-US" sz="2000" b="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endParaRPr>
          </a:p>
          <a:p>
            <a:pPr indent="407035"/>
            <a:endParaRPr lang="en-US" sz="2000" b="0" dirty="0" smtClean="0">
              <a:solidFill>
                <a:srgbClr val="000000"/>
              </a:solidFill>
              <a:latin typeface="微软雅黑" panose="020B0503020204020204" pitchFamily="34" charset="-122"/>
              <a:ea typeface="微软雅黑" panose="020B0503020204020204" pitchFamily="34" charset="-122"/>
              <a:cs typeface="微软雅黑" panose="020B0503020204020204" pitchFamily="34" charset="-122"/>
            </a:endParaRPr>
          </a:p>
          <a:p>
            <a:pPr indent="407035"/>
            <a:r>
              <a:rPr lang="en-US" sz="2000" b="0" dirty="0" smtClean="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2</a:t>
            </a:r>
            <a:r>
              <a:rPr lang="zh-CN" sz="2000" b="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．对尚未落实工作单位的毕业生党员，可将组织关系转移到其本人或父母居住的</a:t>
            </a:r>
            <a:r>
              <a:rPr lang="zh-CN" sz="2000" b="0"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街道、乡镇党组织</a:t>
            </a:r>
            <a:r>
              <a:rPr lang="zh-CN" sz="2000" b="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，也可随同人事关系转移到政府人事（劳动）部门所属的人才（劳动）服务机构党组织</a:t>
            </a:r>
            <a:r>
              <a:rPr lang="zh-CN" sz="2000" b="0" dirty="0" smtClean="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a:t>
            </a:r>
            <a:endParaRPr lang="en-US" altLang="zh-CN" sz="2000" b="0" dirty="0" smtClean="0">
              <a:solidFill>
                <a:srgbClr val="000000"/>
              </a:solidFill>
              <a:latin typeface="微软雅黑" panose="020B0503020204020204" pitchFamily="34" charset="-122"/>
              <a:ea typeface="微软雅黑" panose="020B0503020204020204" pitchFamily="34" charset="-122"/>
              <a:cs typeface="微软雅黑" panose="020B0503020204020204" pitchFamily="34" charset="-122"/>
            </a:endParaRPr>
          </a:p>
          <a:p>
            <a:pPr indent="407035"/>
            <a:r>
              <a:rPr lang="zh-CN" sz="2000" b="0" dirty="0" smtClean="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如</a:t>
            </a:r>
            <a:r>
              <a:rPr lang="zh-CN" sz="2000" b="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人事关系保留在南京市，需提前征得江苏省高校招生就业指导服务中心同意后方可将党员组织关系转入（江苏省人才服务中心和南京市人才服务中心一般只代管人事档案，不接收党员组织关系），介绍信抬头填写</a:t>
            </a:r>
            <a:r>
              <a:rPr lang="en-US" sz="2000" b="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a:t>
            </a:r>
            <a:r>
              <a:rPr lang="zh-CN" sz="2000" b="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江苏省教育工委组织处</a:t>
            </a:r>
            <a:r>
              <a:rPr lang="en-US" sz="2000" b="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a:t>
            </a:r>
            <a:r>
              <a:rPr lang="zh-CN" sz="2000" b="0" dirty="0" smtClean="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a:t>
            </a:r>
            <a:endParaRPr lang="en-US" altLang="zh-CN" sz="2000" b="0" dirty="0" smtClean="0">
              <a:solidFill>
                <a:srgbClr val="000000"/>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4" name="文本框 3"/>
          <p:cNvSpPr txBox="1"/>
          <p:nvPr/>
        </p:nvSpPr>
        <p:spPr>
          <a:xfrm>
            <a:off x="1188085" y="1042670"/>
            <a:ext cx="3115945" cy="583565"/>
          </a:xfrm>
          <a:prstGeom prst="rect">
            <a:avLst/>
          </a:prstGeom>
          <a:noFill/>
        </p:spPr>
        <p:txBody>
          <a:bodyPr wrap="square" rtlCol="0">
            <a:spAutoFit/>
          </a:bodyPr>
          <a:lstStyle/>
          <a:p>
            <a:r>
              <a:rPr lang="zh-CN" altLang="en-US" sz="3200"/>
              <a:t>就业</a:t>
            </a:r>
          </a:p>
        </p:txBody>
      </p:sp>
      <p:sp>
        <p:nvSpPr>
          <p:cNvPr id="5" name="文本框 4"/>
          <p:cNvSpPr txBox="1"/>
          <p:nvPr/>
        </p:nvSpPr>
        <p:spPr>
          <a:xfrm>
            <a:off x="922020" y="417830"/>
            <a:ext cx="6809878" cy="400110"/>
          </a:xfrm>
          <a:prstGeom prst="rect">
            <a:avLst/>
          </a:prstGeom>
          <a:noFill/>
        </p:spPr>
        <p:txBody>
          <a:bodyPr wrap="none" rtlCol="0" anchor="t">
            <a:spAutoFit/>
          </a:bodyPr>
          <a:lstStyle/>
          <a:p>
            <a:r>
              <a:rPr lang="en-US" altLang="zh-CN" sz="2000" dirty="0">
                <a:sym typeface="+mn-ea"/>
              </a:rPr>
              <a:t>1.</a:t>
            </a:r>
            <a:r>
              <a:rPr lang="zh-CN" altLang="en-US" sz="2000" dirty="0">
                <a:sym typeface="+mn-ea"/>
              </a:rPr>
              <a:t>党员本人</a:t>
            </a:r>
            <a:r>
              <a:rPr lang="zh-CN" altLang="en-US" sz="2000" dirty="0">
                <a:solidFill>
                  <a:srgbClr val="C00000"/>
                </a:solidFill>
                <a:sym typeface="+mn-ea"/>
              </a:rPr>
              <a:t>询问</a:t>
            </a:r>
            <a:r>
              <a:rPr lang="zh-CN" altLang="en-US" sz="2000" dirty="0">
                <a:sym typeface="+mn-ea"/>
              </a:rPr>
              <a:t>对方单位组织关系接收信息</a:t>
            </a:r>
            <a:r>
              <a:rPr lang="zh-CN" altLang="en-US" sz="2000" dirty="0">
                <a:solidFill>
                  <a:srgbClr val="C00000"/>
                </a:solidFill>
                <a:sym typeface="+mn-ea"/>
              </a:rPr>
              <a:t>（请再三确认</a:t>
            </a:r>
            <a:r>
              <a:rPr lang="zh-CN" altLang="en-US" sz="2000" dirty="0" smtClean="0">
                <a:solidFill>
                  <a:srgbClr val="C00000"/>
                </a:solidFill>
                <a:sym typeface="+mn-ea"/>
              </a:rPr>
              <a:t>）</a:t>
            </a:r>
            <a:endParaRPr lang="zh-CN" altLang="en-US" sz="2000" dirty="0">
              <a:solidFill>
                <a:srgbClr val="C00000"/>
              </a:solidFill>
              <a:sym typeface="+mn-ea"/>
            </a:endParaRPr>
          </a:p>
        </p:txBody>
      </p:sp>
    </p:spTree>
    <p:custDataLst>
      <p:tags r:id="rId1"/>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1188085" y="2182293"/>
            <a:ext cx="9464675" cy="1938992"/>
          </a:xfrm>
          <a:prstGeom prst="rect">
            <a:avLst/>
          </a:prstGeom>
          <a:noFill/>
          <a:ln w="9525">
            <a:noFill/>
          </a:ln>
        </p:spPr>
        <p:txBody>
          <a:bodyPr wrap="square">
            <a:spAutoFit/>
          </a:bodyPr>
          <a:lstStyle/>
          <a:p>
            <a:pPr indent="407035"/>
            <a:r>
              <a:rPr lang="en-US" altLang="zh-CN" sz="2000" b="0" dirty="0" smtClean="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3. </a:t>
            </a:r>
            <a:r>
              <a:rPr lang="zh-CN" sz="2000" b="0" dirty="0" smtClean="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留在</a:t>
            </a:r>
            <a:r>
              <a:rPr lang="zh-CN" altLang="en-US" sz="2000" b="0" dirty="0" smtClean="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本院</a:t>
            </a:r>
            <a:r>
              <a:rPr lang="zh-CN" sz="2000" b="0" dirty="0" smtClean="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学习</a:t>
            </a:r>
            <a:r>
              <a:rPr lang="zh-CN" sz="2000" b="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或者工作的毕业生党员，不必开具</a:t>
            </a:r>
            <a:r>
              <a:rPr lang="zh-CN" sz="2000" b="0" dirty="0" smtClean="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介绍信</a:t>
            </a:r>
            <a:r>
              <a:rPr lang="zh-CN" altLang="en-US" sz="2000" b="0" dirty="0" smtClean="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a:t>
            </a:r>
            <a:r>
              <a:rPr lang="zh-CN" sz="2000" b="0" dirty="0" smtClean="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进行</a:t>
            </a:r>
            <a:r>
              <a:rPr lang="zh-CN" sz="2000" b="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网上转接</a:t>
            </a:r>
            <a:r>
              <a:rPr lang="zh-CN" sz="2000" b="0" dirty="0" smtClean="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a:t>
            </a:r>
            <a:endParaRPr lang="en-US" altLang="zh-CN" sz="2000" b="0" dirty="0" smtClean="0">
              <a:solidFill>
                <a:srgbClr val="000000"/>
              </a:solidFill>
              <a:latin typeface="微软雅黑" panose="020B0503020204020204" pitchFamily="34" charset="-122"/>
              <a:ea typeface="微软雅黑" panose="020B0503020204020204" pitchFamily="34" charset="-122"/>
              <a:cs typeface="微软雅黑" panose="020B0503020204020204" pitchFamily="34" charset="-122"/>
            </a:endParaRPr>
          </a:p>
          <a:p>
            <a:pPr indent="407035"/>
            <a:r>
              <a:rPr lang="en-US" altLang="zh-CN" sz="20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	</a:t>
            </a:r>
            <a:r>
              <a:rPr lang="zh-CN" altLang="en-US" sz="2000" b="0" dirty="0" smtClean="0">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接收支部为</a:t>
            </a:r>
            <a:r>
              <a:rPr lang="en-US" altLang="zh-CN" sz="2000" b="0" dirty="0" smtClean="0">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a:t>
            </a:r>
            <a:r>
              <a:rPr lang="zh-CN" sz="2000" b="0" dirty="0" smtClean="0">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中共南京航空航天大学航空学院临时党支部</a:t>
            </a:r>
            <a:endParaRPr lang="zh-CN" sz="2000" b="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endParaRPr>
          </a:p>
          <a:p>
            <a:pPr indent="407035"/>
            <a:endParaRPr lang="zh-CN" sz="20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endParaRPr>
          </a:p>
          <a:p>
            <a:pPr indent="407035"/>
            <a:r>
              <a:rPr lang="en-US" altLang="zh-CN" sz="20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4</a:t>
            </a:r>
            <a:r>
              <a:rPr lang="en-US" altLang="zh-CN" sz="2000" dirty="0" smtClean="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 </a:t>
            </a:r>
            <a:r>
              <a:rPr lang="zh-CN" altLang="en-US" sz="2000" dirty="0" smtClean="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本校外院读研提供学院接收关系的支部名称</a:t>
            </a:r>
            <a:endParaRPr lang="en-US" altLang="zh-CN" sz="2000" dirty="0" smtClean="0">
              <a:solidFill>
                <a:srgbClr val="000000"/>
              </a:solidFill>
              <a:latin typeface="微软雅黑" panose="020B0503020204020204" pitchFamily="34" charset="-122"/>
              <a:ea typeface="微软雅黑" panose="020B0503020204020204" pitchFamily="34" charset="-122"/>
              <a:cs typeface="微软雅黑" panose="020B0503020204020204" pitchFamily="34" charset="-122"/>
            </a:endParaRPr>
          </a:p>
          <a:p>
            <a:pPr indent="407035"/>
            <a:endParaRPr lang="en-US" altLang="zh-CN" sz="20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endParaRPr>
          </a:p>
          <a:p>
            <a:pPr indent="407035"/>
            <a:r>
              <a:rPr lang="en-US" altLang="zh-CN" sz="2000" dirty="0" smtClean="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5. </a:t>
            </a:r>
            <a:r>
              <a:rPr lang="zh-CN" altLang="en-US" sz="2000" dirty="0" smtClean="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外校</a:t>
            </a:r>
            <a:r>
              <a:rPr lang="zh-CN" altLang="en-US" sz="20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读研按照升学学校要求办理党组织关系转接</a:t>
            </a:r>
          </a:p>
        </p:txBody>
      </p:sp>
      <p:sp>
        <p:nvSpPr>
          <p:cNvPr id="4" name="文本框 3"/>
          <p:cNvSpPr txBox="1"/>
          <p:nvPr/>
        </p:nvSpPr>
        <p:spPr>
          <a:xfrm>
            <a:off x="1188085" y="1042670"/>
            <a:ext cx="3115945" cy="583565"/>
          </a:xfrm>
          <a:prstGeom prst="rect">
            <a:avLst/>
          </a:prstGeom>
          <a:noFill/>
        </p:spPr>
        <p:txBody>
          <a:bodyPr wrap="square" rtlCol="0">
            <a:spAutoFit/>
          </a:bodyPr>
          <a:lstStyle/>
          <a:p>
            <a:r>
              <a:rPr lang="zh-CN" altLang="en-US" sz="3200" dirty="0" smtClean="0"/>
              <a:t>升学</a:t>
            </a:r>
            <a:r>
              <a:rPr lang="en-US" altLang="zh-CN" sz="3200" dirty="0" smtClean="0"/>
              <a:t>——</a:t>
            </a:r>
            <a:r>
              <a:rPr lang="zh-CN" altLang="en-US" sz="3200" dirty="0" smtClean="0"/>
              <a:t>国内</a:t>
            </a:r>
            <a:endParaRPr lang="zh-CN" altLang="en-US" sz="3200" dirty="0"/>
          </a:p>
        </p:txBody>
      </p:sp>
      <p:sp>
        <p:nvSpPr>
          <p:cNvPr id="6" name="文本框 5"/>
          <p:cNvSpPr txBox="1"/>
          <p:nvPr/>
        </p:nvSpPr>
        <p:spPr>
          <a:xfrm>
            <a:off x="922020" y="417830"/>
            <a:ext cx="7760335" cy="398780"/>
          </a:xfrm>
          <a:prstGeom prst="rect">
            <a:avLst/>
          </a:prstGeom>
          <a:noFill/>
        </p:spPr>
        <p:txBody>
          <a:bodyPr wrap="none" rtlCol="0" anchor="t">
            <a:spAutoFit/>
          </a:bodyPr>
          <a:lstStyle/>
          <a:p>
            <a:r>
              <a:rPr lang="zh-CN" altLang="en-US" sz="2000">
                <a:sym typeface="+mn-ea"/>
              </a:rPr>
              <a:t>1.党员本人</a:t>
            </a:r>
            <a:r>
              <a:rPr lang="zh-CN" altLang="en-US" sz="2000">
                <a:solidFill>
                  <a:srgbClr val="C00000"/>
                </a:solidFill>
                <a:sym typeface="+mn-ea"/>
              </a:rPr>
              <a:t>询问</a:t>
            </a:r>
            <a:r>
              <a:rPr lang="zh-CN" altLang="en-US" sz="2000">
                <a:sym typeface="+mn-ea"/>
              </a:rPr>
              <a:t>对方单位转出地点和介绍信抬头信息</a:t>
            </a:r>
            <a:r>
              <a:rPr lang="zh-CN" altLang="en-US" sz="2000">
                <a:solidFill>
                  <a:srgbClr val="C00000"/>
                </a:solidFill>
                <a:sym typeface="+mn-ea"/>
              </a:rPr>
              <a:t>（请再三确认）</a:t>
            </a:r>
          </a:p>
        </p:txBody>
      </p:sp>
      <p:sp>
        <p:nvSpPr>
          <p:cNvPr id="5" name="文本框 4"/>
          <p:cNvSpPr txBox="1"/>
          <p:nvPr/>
        </p:nvSpPr>
        <p:spPr>
          <a:xfrm>
            <a:off x="1518111" y="4804121"/>
            <a:ext cx="9962515" cy="398780"/>
          </a:xfrm>
          <a:prstGeom prst="rect">
            <a:avLst/>
          </a:prstGeom>
          <a:noFill/>
          <a:ln w="9525">
            <a:noFill/>
          </a:ln>
        </p:spPr>
        <p:txBody>
          <a:bodyPr wrap="square">
            <a:spAutoFit/>
          </a:bodyPr>
          <a:lstStyle/>
          <a:p>
            <a:pPr indent="0"/>
            <a:r>
              <a:rPr lang="en-US" sz="2000" b="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TIPS</a:t>
            </a:r>
            <a:r>
              <a:rPr lang="zh-CN" altLang="en-US" sz="2000" b="0" dirty="0" smtClean="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：本院升学的请</a:t>
            </a:r>
            <a:r>
              <a:rPr lang="zh-CN" altLang="en-US" sz="2000" b="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各支部做好积极分子、发展对象的材料交接</a:t>
            </a:r>
            <a:endParaRPr lang="en-US" altLang="zh-CN" sz="2000" b="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endParaRPr>
          </a:p>
        </p:txBody>
      </p:sp>
    </p:spTree>
    <p:custDataLst>
      <p:tags r:id="rId1"/>
    </p:custDataLst>
    <p:extLst>
      <p:ext uri="{BB962C8B-B14F-4D97-AF65-F5344CB8AC3E}">
        <p14:creationId xmlns:p14="http://schemas.microsoft.com/office/powerpoint/2010/main" val="18671691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1188085" y="1626235"/>
            <a:ext cx="9464675" cy="2554545"/>
          </a:xfrm>
          <a:prstGeom prst="rect">
            <a:avLst/>
          </a:prstGeom>
          <a:noFill/>
          <a:ln w="9525">
            <a:noFill/>
          </a:ln>
        </p:spPr>
        <p:txBody>
          <a:bodyPr wrap="square">
            <a:spAutoFit/>
          </a:bodyPr>
          <a:lstStyle/>
          <a:p>
            <a:pPr indent="407035"/>
            <a:r>
              <a:rPr lang="en-US" altLang="zh-CN" sz="2000" dirty="0" err="1" smtClean="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出国</a:t>
            </a:r>
            <a:r>
              <a:rPr lang="en-US" altLang="zh-CN" sz="2000" dirty="0" err="1">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（境）毕业生党员，建议将党组织关系</a:t>
            </a:r>
            <a:r>
              <a:rPr lang="zh-CN" altLang="en-US" sz="20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转接</a:t>
            </a:r>
            <a:r>
              <a:rPr lang="en-US" altLang="zh-CN" sz="2000" dirty="0" err="1">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到街道、</a:t>
            </a:r>
            <a:r>
              <a:rPr lang="en-US" altLang="zh-CN" sz="2000" dirty="0" err="1" smtClean="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社区</a:t>
            </a:r>
            <a:r>
              <a:rPr lang="zh-CN" altLang="en-US" sz="20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a:t>
            </a:r>
            <a:endParaRPr lang="en-US" altLang="zh-CN" sz="2000" dirty="0" smtClean="0">
              <a:solidFill>
                <a:srgbClr val="000000"/>
              </a:solidFill>
              <a:latin typeface="微软雅黑" panose="020B0503020204020204" pitchFamily="34" charset="-122"/>
              <a:ea typeface="微软雅黑" panose="020B0503020204020204" pitchFamily="34" charset="-122"/>
              <a:cs typeface="微软雅黑" panose="020B0503020204020204" pitchFamily="34" charset="-122"/>
            </a:endParaRPr>
          </a:p>
          <a:p>
            <a:pPr indent="407035"/>
            <a:endParaRPr lang="en-US" altLang="zh-CN" sz="20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endParaRPr>
          </a:p>
          <a:p>
            <a:pPr indent="407035"/>
            <a:r>
              <a:rPr lang="zh-CN" altLang="en-US" sz="2000" dirty="0" smtClean="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若因特殊情况，</a:t>
            </a:r>
            <a:r>
              <a:rPr lang="zh-CN" altLang="en-US" sz="20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可以申请将组织关系保留在原就读党组织，根据中组部</a:t>
            </a:r>
            <a:r>
              <a:rPr lang="en-US" altLang="zh-CN" sz="20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a:t>
            </a:r>
            <a:r>
              <a:rPr lang="zh-CN" altLang="en-US" sz="20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关于做好高校毕业生党员组织关系管理工作的通知</a:t>
            </a:r>
            <a:r>
              <a:rPr lang="en-US" altLang="zh-CN" sz="20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a:t>
            </a:r>
            <a:r>
              <a:rPr lang="zh-CN" altLang="en-US" sz="20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要求，</a:t>
            </a:r>
            <a:r>
              <a:rPr lang="zh-CN" altLang="en-US" sz="2000"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保留时间一般不超过</a:t>
            </a:r>
            <a:r>
              <a:rPr lang="en-US" altLang="zh-CN" sz="2000"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5</a:t>
            </a:r>
            <a:r>
              <a:rPr lang="zh-CN" altLang="en-US" sz="2000"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年。</a:t>
            </a:r>
            <a:endParaRPr lang="en-US" altLang="zh-CN" sz="2000"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endParaRPr>
          </a:p>
          <a:p>
            <a:pPr indent="407035"/>
            <a:endParaRPr lang="en-US" altLang="zh-CN" sz="2000" dirty="0" smtClean="0">
              <a:solidFill>
                <a:srgbClr val="000000"/>
              </a:solidFill>
              <a:latin typeface="微软雅黑" panose="020B0503020204020204" pitchFamily="34" charset="-122"/>
              <a:ea typeface="微软雅黑" panose="020B0503020204020204" pitchFamily="34" charset="-122"/>
              <a:cs typeface="微软雅黑" panose="020B0503020204020204" pitchFamily="34" charset="-122"/>
            </a:endParaRPr>
          </a:p>
          <a:p>
            <a:pPr indent="407035"/>
            <a:r>
              <a:rPr lang="zh-CN" altLang="en-US" sz="20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党员出国（境）</a:t>
            </a:r>
            <a:r>
              <a:rPr lang="zh-CN" altLang="en-US" sz="2000"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前，必须向学院党委提交保留组织关系的书面</a:t>
            </a:r>
            <a:r>
              <a:rPr lang="zh-CN" altLang="en-US" sz="2000" dirty="0" smtClean="0">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申请（附件</a:t>
            </a:r>
            <a:r>
              <a:rPr lang="en-US" altLang="zh-CN" sz="2000" dirty="0" smtClean="0">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2</a:t>
            </a:r>
            <a:r>
              <a:rPr lang="zh-CN" altLang="en-US" sz="2000" dirty="0" smtClean="0">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a:t>
            </a:r>
            <a:r>
              <a:rPr lang="zh-CN" altLang="en-US" sz="2000" dirty="0" smtClean="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a:t>
            </a:r>
            <a:r>
              <a:rPr lang="zh-CN" altLang="en-US" sz="20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说明学习地点、时间、留学方式、联系方式、境内联系人等情况，经学院党委审批后，报党委组织部登记备案</a:t>
            </a:r>
            <a:r>
              <a:rPr lang="zh-CN" altLang="en-US" sz="2000" dirty="0" smtClean="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a:t>
            </a:r>
            <a:endParaRPr lang="en-US" altLang="zh-CN" sz="2000" dirty="0" smtClean="0">
              <a:solidFill>
                <a:srgbClr val="000000"/>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4" name="文本框 3"/>
          <p:cNvSpPr txBox="1"/>
          <p:nvPr/>
        </p:nvSpPr>
        <p:spPr>
          <a:xfrm>
            <a:off x="1188085" y="1042670"/>
            <a:ext cx="3115945" cy="583565"/>
          </a:xfrm>
          <a:prstGeom prst="rect">
            <a:avLst/>
          </a:prstGeom>
          <a:noFill/>
        </p:spPr>
        <p:txBody>
          <a:bodyPr wrap="square" rtlCol="0">
            <a:spAutoFit/>
          </a:bodyPr>
          <a:lstStyle/>
          <a:p>
            <a:r>
              <a:rPr lang="zh-CN" altLang="en-US" sz="3200" dirty="0" smtClean="0"/>
              <a:t>升学</a:t>
            </a:r>
            <a:r>
              <a:rPr lang="en-US" altLang="zh-CN" sz="3200" dirty="0" smtClean="0"/>
              <a:t>——</a:t>
            </a:r>
            <a:r>
              <a:rPr lang="zh-CN" altLang="en-US" sz="3200" dirty="0" smtClean="0"/>
              <a:t>国外</a:t>
            </a:r>
            <a:endParaRPr lang="zh-CN" altLang="en-US" sz="3200" dirty="0"/>
          </a:p>
        </p:txBody>
      </p:sp>
      <p:sp>
        <p:nvSpPr>
          <p:cNvPr id="6" name="文本框 5"/>
          <p:cNvSpPr txBox="1"/>
          <p:nvPr/>
        </p:nvSpPr>
        <p:spPr>
          <a:xfrm>
            <a:off x="922020" y="417830"/>
            <a:ext cx="7760335" cy="398780"/>
          </a:xfrm>
          <a:prstGeom prst="rect">
            <a:avLst/>
          </a:prstGeom>
          <a:noFill/>
        </p:spPr>
        <p:txBody>
          <a:bodyPr wrap="none" rtlCol="0" anchor="t">
            <a:spAutoFit/>
          </a:bodyPr>
          <a:lstStyle/>
          <a:p>
            <a:r>
              <a:rPr lang="zh-CN" altLang="en-US" sz="2000">
                <a:sym typeface="+mn-ea"/>
              </a:rPr>
              <a:t>1.党员本人</a:t>
            </a:r>
            <a:r>
              <a:rPr lang="zh-CN" altLang="en-US" sz="2000">
                <a:solidFill>
                  <a:srgbClr val="C00000"/>
                </a:solidFill>
                <a:sym typeface="+mn-ea"/>
              </a:rPr>
              <a:t>询问</a:t>
            </a:r>
            <a:r>
              <a:rPr lang="zh-CN" altLang="en-US" sz="2000">
                <a:sym typeface="+mn-ea"/>
              </a:rPr>
              <a:t>对方单位转出地点和介绍信抬头信息</a:t>
            </a:r>
            <a:r>
              <a:rPr lang="zh-CN" altLang="en-US" sz="2000">
                <a:solidFill>
                  <a:srgbClr val="C00000"/>
                </a:solidFill>
                <a:sym typeface="+mn-ea"/>
              </a:rPr>
              <a:t>（请再三确认）</a:t>
            </a:r>
          </a:p>
        </p:txBody>
      </p:sp>
      <p:pic>
        <p:nvPicPr>
          <p:cNvPr id="7" name="图片 6" descr="屏幕剪辑"/>
          <p:cNvPicPr>
            <a:picLocks noChangeAspect="1"/>
          </p:cNvPicPr>
          <p:nvPr/>
        </p:nvPicPr>
        <p:blipFill rotWithShape="1">
          <a:blip r:embed="rId3">
            <a:extLst>
              <a:ext uri="{28A0092B-C50C-407E-A947-70E740481C1C}">
                <a14:useLocalDpi xmlns:a14="http://schemas.microsoft.com/office/drawing/2010/main" val="0"/>
              </a:ext>
            </a:extLst>
          </a:blip>
          <a:srcRect t="8288" b="11712"/>
          <a:stretch/>
        </p:blipFill>
        <p:spPr>
          <a:xfrm>
            <a:off x="4002703" y="4180780"/>
            <a:ext cx="6650057" cy="2192022"/>
          </a:xfrm>
          <a:prstGeom prst="rect">
            <a:avLst/>
          </a:prstGeom>
        </p:spPr>
      </p:pic>
      <p:sp>
        <p:nvSpPr>
          <p:cNvPr id="8" name="矩形 7"/>
          <p:cNvSpPr/>
          <p:nvPr/>
        </p:nvSpPr>
        <p:spPr>
          <a:xfrm>
            <a:off x="1188085" y="4509948"/>
            <a:ext cx="2579716" cy="1477328"/>
          </a:xfrm>
          <a:prstGeom prst="rect">
            <a:avLst/>
          </a:prstGeom>
        </p:spPr>
        <p:txBody>
          <a:bodyPr wrap="square">
            <a:spAutoFit/>
          </a:bodyPr>
          <a:lstStyle/>
          <a:p>
            <a:pPr indent="407035"/>
            <a:r>
              <a:rPr lang="zh-CN" altLang="en-US"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并</a:t>
            </a:r>
            <a:r>
              <a:rPr lang="zh-CN" altLang="en-US"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登录组工系统</a:t>
            </a:r>
            <a:r>
              <a:rPr lang="en-US" altLang="zh-CN"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(zg.nuaa.edu.cn)——</a:t>
            </a:r>
            <a:r>
              <a:rPr lang="zh-CN" altLang="en-US"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个人信息</a:t>
            </a:r>
            <a:r>
              <a:rPr lang="en-US" altLang="zh-CN"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a:t>
            </a:r>
            <a:r>
              <a:rPr lang="zh-CN" altLang="en-US"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党员出国</a:t>
            </a:r>
            <a:r>
              <a:rPr lang="en-US" altLang="zh-CN"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a:t>
            </a:r>
            <a:r>
              <a:rPr lang="zh-CN" altLang="en-US"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境</a:t>
            </a:r>
            <a:r>
              <a:rPr lang="en-US" altLang="zh-CN"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a:t>
            </a:r>
            <a:r>
              <a:rPr lang="zh-CN" altLang="en-US"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申请组织关系暂留 模块提交申请信息</a:t>
            </a:r>
          </a:p>
        </p:txBody>
      </p:sp>
    </p:spTree>
    <p:custDataLst>
      <p:tags r:id="rId1"/>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1072803" y="2225271"/>
            <a:ext cx="9946005" cy="2346283"/>
          </a:xfrm>
          <a:prstGeom prst="rect">
            <a:avLst/>
          </a:prstGeom>
          <a:noFill/>
          <a:ln w="9525">
            <a:noFill/>
          </a:ln>
        </p:spPr>
        <p:txBody>
          <a:bodyPr wrap="square">
            <a:spAutoFit/>
          </a:bodyPr>
          <a:lstStyle/>
          <a:p>
            <a:pPr indent="407035">
              <a:lnSpc>
                <a:spcPct val="150000"/>
              </a:lnSpc>
            </a:pPr>
            <a:r>
              <a:rPr lang="zh-CN" sz="2000" b="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组织关系在</a:t>
            </a:r>
            <a:r>
              <a:rPr lang="zh-CN" sz="2000" b="0"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省内</a:t>
            </a:r>
            <a:r>
              <a:rPr lang="zh-CN" sz="2000" b="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进行接转的，组织关系接收部门必须详细到</a:t>
            </a:r>
            <a:r>
              <a:rPr lang="zh-CN" sz="2000" b="0"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支部</a:t>
            </a:r>
            <a:r>
              <a:rPr lang="zh-CN" sz="2000" b="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：如中共南京航空航天大学航空宇航学院</a:t>
            </a:r>
            <a:r>
              <a:rPr lang="en-US" sz="2000" b="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17</a:t>
            </a:r>
            <a:r>
              <a:rPr lang="zh-CN" sz="2000" b="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硕士直升机支部</a:t>
            </a:r>
            <a:r>
              <a:rPr lang="zh-CN" sz="2000" b="0" dirty="0" smtClean="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委员会</a:t>
            </a:r>
            <a:endParaRPr lang="en-US" altLang="zh-CN" sz="2000" b="0" dirty="0" smtClean="0">
              <a:solidFill>
                <a:srgbClr val="000000"/>
              </a:solidFill>
              <a:latin typeface="微软雅黑" panose="020B0503020204020204" pitchFamily="34" charset="-122"/>
              <a:ea typeface="微软雅黑" panose="020B0503020204020204" pitchFamily="34" charset="-122"/>
              <a:cs typeface="微软雅黑" panose="020B0503020204020204" pitchFamily="34" charset="-122"/>
            </a:endParaRPr>
          </a:p>
          <a:p>
            <a:pPr indent="407035">
              <a:lnSpc>
                <a:spcPct val="150000"/>
              </a:lnSpc>
            </a:pPr>
            <a:r>
              <a:rPr lang="zh-CN" sz="2000" b="0" dirty="0" smtClean="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组织关系转往</a:t>
            </a:r>
            <a:r>
              <a:rPr lang="zh-CN" sz="2000" b="0" dirty="0" smtClean="0">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浙江、安徽、贵州、四川的</a:t>
            </a:r>
            <a:r>
              <a:rPr lang="zh-CN" sz="2000" b="0" dirty="0" smtClean="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，请务必询问清楚用人单位，是否需要</a:t>
            </a:r>
            <a:r>
              <a:rPr lang="zh-CN" sz="2000" b="0" dirty="0" smtClean="0">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全国库</a:t>
            </a:r>
            <a:r>
              <a:rPr lang="zh-CN" sz="2000" b="0" dirty="0" smtClean="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转接，如需要，组织关系接收部门必须详细到</a:t>
            </a:r>
            <a:r>
              <a:rPr lang="zh-CN" sz="2000" b="0" dirty="0" smtClean="0">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支部</a:t>
            </a:r>
            <a:r>
              <a:rPr lang="zh-CN" sz="2000" b="0" dirty="0" smtClean="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：如中共南京航空航天大学航空宇航学院</a:t>
            </a:r>
            <a:r>
              <a:rPr lang="en-US" sz="2000" b="0" dirty="0" smtClean="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17</a:t>
            </a:r>
            <a:r>
              <a:rPr lang="zh-CN" sz="2000" b="0" dirty="0" smtClean="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硕士直升机支部委员会</a:t>
            </a:r>
            <a:endParaRPr lang="zh-CN" altLang="en-US" sz="2000" b="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5" name="文本框 4"/>
          <p:cNvSpPr txBox="1"/>
          <p:nvPr/>
        </p:nvSpPr>
        <p:spPr>
          <a:xfrm>
            <a:off x="1188085" y="1042670"/>
            <a:ext cx="3115945" cy="583565"/>
          </a:xfrm>
          <a:prstGeom prst="rect">
            <a:avLst/>
          </a:prstGeom>
          <a:noFill/>
        </p:spPr>
        <p:txBody>
          <a:bodyPr wrap="square" rtlCol="0">
            <a:spAutoFit/>
          </a:bodyPr>
          <a:lstStyle/>
          <a:p>
            <a:r>
              <a:rPr lang="zh-CN" altLang="en-US" sz="3200"/>
              <a:t>注意事项</a:t>
            </a:r>
          </a:p>
        </p:txBody>
      </p:sp>
      <p:sp>
        <p:nvSpPr>
          <p:cNvPr id="6" name="文本框 5"/>
          <p:cNvSpPr txBox="1"/>
          <p:nvPr/>
        </p:nvSpPr>
        <p:spPr>
          <a:xfrm>
            <a:off x="922020" y="417830"/>
            <a:ext cx="7760335" cy="398780"/>
          </a:xfrm>
          <a:prstGeom prst="rect">
            <a:avLst/>
          </a:prstGeom>
          <a:noFill/>
        </p:spPr>
        <p:txBody>
          <a:bodyPr wrap="none" rtlCol="0" anchor="t">
            <a:spAutoFit/>
          </a:bodyPr>
          <a:lstStyle/>
          <a:p>
            <a:r>
              <a:rPr lang="zh-CN" altLang="en-US" sz="2000">
                <a:sym typeface="+mn-ea"/>
              </a:rPr>
              <a:t>1.党员本人</a:t>
            </a:r>
            <a:r>
              <a:rPr lang="zh-CN" altLang="en-US" sz="2000">
                <a:solidFill>
                  <a:srgbClr val="C00000"/>
                </a:solidFill>
                <a:sym typeface="+mn-ea"/>
              </a:rPr>
              <a:t>询问</a:t>
            </a:r>
            <a:r>
              <a:rPr lang="zh-CN" altLang="en-US" sz="2000">
                <a:sym typeface="+mn-ea"/>
              </a:rPr>
              <a:t>对方单位转出地点和介绍信抬头信息</a:t>
            </a:r>
            <a:r>
              <a:rPr lang="zh-CN" altLang="en-US" sz="2000">
                <a:solidFill>
                  <a:srgbClr val="C00000"/>
                </a:solidFill>
                <a:sym typeface="+mn-ea"/>
              </a:rPr>
              <a:t>（请再三确认）</a:t>
            </a:r>
          </a:p>
        </p:txBody>
      </p:sp>
    </p:spTree>
    <p:custDataLst>
      <p:tags r:id="rId1"/>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custDataLst>
              <p:tags r:id="rId2"/>
            </p:custDataLst>
          </p:nvPr>
        </p:nvPicPr>
        <p:blipFill>
          <a:blip r:embed="rId4"/>
          <a:stretch>
            <a:fillRect/>
          </a:stretch>
        </p:blipFill>
        <p:spPr>
          <a:xfrm>
            <a:off x="737870" y="928370"/>
            <a:ext cx="4257675" cy="4648200"/>
          </a:xfrm>
          <a:prstGeom prst="rect">
            <a:avLst/>
          </a:prstGeom>
        </p:spPr>
      </p:pic>
      <p:pic>
        <p:nvPicPr>
          <p:cNvPr id="5" name="图片 4"/>
          <p:cNvPicPr>
            <a:picLocks noChangeAspect="1"/>
          </p:cNvPicPr>
          <p:nvPr/>
        </p:nvPicPr>
        <p:blipFill>
          <a:blip r:embed="rId5"/>
          <a:stretch>
            <a:fillRect/>
          </a:stretch>
        </p:blipFill>
        <p:spPr>
          <a:xfrm>
            <a:off x="5527675" y="811530"/>
            <a:ext cx="6108065" cy="2155825"/>
          </a:xfrm>
          <a:prstGeom prst="rect">
            <a:avLst/>
          </a:prstGeom>
        </p:spPr>
      </p:pic>
      <p:pic>
        <p:nvPicPr>
          <p:cNvPr id="6" name="图片 5"/>
          <p:cNvPicPr>
            <a:picLocks noChangeAspect="1"/>
          </p:cNvPicPr>
          <p:nvPr/>
        </p:nvPicPr>
        <p:blipFill>
          <a:blip r:embed="rId6"/>
          <a:stretch>
            <a:fillRect/>
          </a:stretch>
        </p:blipFill>
        <p:spPr>
          <a:xfrm>
            <a:off x="5672455" y="2742565"/>
            <a:ext cx="5377815" cy="3692525"/>
          </a:xfrm>
          <a:prstGeom prst="rect">
            <a:avLst/>
          </a:prstGeom>
        </p:spPr>
      </p:pic>
    </p:spTree>
    <p:custDataLst>
      <p:tags r:id="rId1"/>
    </p:custData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764540" y="498475"/>
            <a:ext cx="7653057" cy="400110"/>
          </a:xfrm>
          <a:prstGeom prst="rect">
            <a:avLst/>
          </a:prstGeom>
          <a:noFill/>
        </p:spPr>
        <p:txBody>
          <a:bodyPr wrap="none" rtlCol="0" anchor="t">
            <a:spAutoFit/>
          </a:bodyPr>
          <a:lstStyle/>
          <a:p>
            <a:r>
              <a:rPr lang="zh-CN" altLang="en-US" sz="2000" dirty="0">
                <a:sym typeface="+mn-ea"/>
              </a:rPr>
              <a:t>2.党员本人在</a:t>
            </a:r>
            <a:r>
              <a:rPr lang="zh-CN" altLang="en-US" sz="2000" dirty="0">
                <a:solidFill>
                  <a:srgbClr val="C00000"/>
                </a:solidFill>
                <a:sym typeface="+mn-ea"/>
              </a:rPr>
              <a:t>组工系统中申请</a:t>
            </a:r>
            <a:r>
              <a:rPr lang="zh-CN" altLang="en-US" sz="2000" dirty="0">
                <a:sym typeface="+mn-ea"/>
              </a:rPr>
              <a:t>转</a:t>
            </a:r>
            <a:r>
              <a:rPr lang="zh-CN" altLang="en-US" sz="2000" dirty="0" smtClean="0">
                <a:sym typeface="+mn-ea"/>
              </a:rPr>
              <a:t>出，</a:t>
            </a:r>
            <a:r>
              <a:rPr lang="zh-CN" altLang="en-US" sz="2000" dirty="0">
                <a:sym typeface="+mn-ea"/>
              </a:rPr>
              <a:t>并填写党组织关系转出</a:t>
            </a:r>
            <a:r>
              <a:rPr lang="en-US" altLang="zh-CN" sz="2000" dirty="0" smtClean="0">
                <a:sym typeface="+mn-ea"/>
              </a:rPr>
              <a:t>EXCEL</a:t>
            </a:r>
            <a:endParaRPr lang="en-US" altLang="zh-CN" sz="2000" dirty="0">
              <a:sym typeface="+mn-ea"/>
            </a:endParaRPr>
          </a:p>
        </p:txBody>
      </p:sp>
      <p:sp>
        <p:nvSpPr>
          <p:cNvPr id="2" name="矩形 1"/>
          <p:cNvSpPr/>
          <p:nvPr/>
        </p:nvSpPr>
        <p:spPr>
          <a:xfrm>
            <a:off x="9033999" y="3703728"/>
            <a:ext cx="2603819" cy="646331"/>
          </a:xfrm>
          <a:prstGeom prst="rect">
            <a:avLst/>
          </a:prstGeom>
        </p:spPr>
        <p:txBody>
          <a:bodyPr wrap="square">
            <a:spAutoFit/>
          </a:bodyPr>
          <a:lstStyle/>
          <a:p>
            <a:r>
              <a:rPr lang="zh-CN" altLang="en-US" dirty="0" smtClean="0">
                <a:solidFill>
                  <a:srgbClr val="0070C0"/>
                </a:solidFill>
              </a:rPr>
              <a:t>电话</a:t>
            </a:r>
            <a:r>
              <a:rPr lang="zh-CN" altLang="en-US" dirty="0">
                <a:solidFill>
                  <a:srgbClr val="0070C0"/>
                </a:solidFill>
              </a:rPr>
              <a:t>：02584892151</a:t>
            </a:r>
          </a:p>
          <a:p>
            <a:r>
              <a:rPr lang="zh-CN" altLang="en-US" dirty="0">
                <a:solidFill>
                  <a:srgbClr val="0070C0"/>
                </a:solidFill>
              </a:rPr>
              <a:t>传真：</a:t>
            </a:r>
            <a:r>
              <a:rPr lang="zh-CN" altLang="en-US" dirty="0" smtClean="0">
                <a:solidFill>
                  <a:srgbClr val="0070C0"/>
                </a:solidFill>
              </a:rPr>
              <a:t>02584891422</a:t>
            </a:r>
            <a:endParaRPr lang="en-US" altLang="zh-CN" dirty="0" smtClean="0">
              <a:solidFill>
                <a:srgbClr val="0070C0"/>
              </a:solidFill>
            </a:endParaRPr>
          </a:p>
        </p:txBody>
      </p:sp>
      <p:sp>
        <p:nvSpPr>
          <p:cNvPr id="9" name="矩形 8"/>
          <p:cNvSpPr/>
          <p:nvPr/>
        </p:nvSpPr>
        <p:spPr>
          <a:xfrm>
            <a:off x="855576" y="1136809"/>
            <a:ext cx="9252700" cy="369332"/>
          </a:xfrm>
          <a:prstGeom prst="rect">
            <a:avLst/>
          </a:prstGeom>
        </p:spPr>
        <p:txBody>
          <a:bodyPr wrap="square">
            <a:spAutoFit/>
          </a:bodyPr>
          <a:lstStyle/>
          <a:p>
            <a:pPr indent="407035"/>
            <a:r>
              <a:rPr lang="zh-CN" altLang="en-US" dirty="0" smtClean="0">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登录</a:t>
            </a:r>
            <a:r>
              <a:rPr lang="zh-CN" altLang="en-US"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组工系统</a:t>
            </a:r>
            <a:r>
              <a:rPr lang="en-US" altLang="zh-CN"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(zg.nuaa.edu.cn)——</a:t>
            </a:r>
            <a:r>
              <a:rPr lang="zh-CN" altLang="en-US"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个人信息</a:t>
            </a:r>
            <a:r>
              <a:rPr lang="en-US" altLang="zh-CN" dirty="0" smtClean="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a:t>
            </a:r>
            <a:r>
              <a:rPr lang="zh-CN" altLang="en-US" dirty="0" smtClean="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组织关系转出 </a:t>
            </a:r>
            <a:r>
              <a:rPr lang="zh-CN" altLang="en-US"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模块提交申请信息</a:t>
            </a:r>
          </a:p>
        </p:txBody>
      </p:sp>
      <p:pic>
        <p:nvPicPr>
          <p:cNvPr id="10" name="图片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5576" y="1573295"/>
            <a:ext cx="8178423" cy="5002073"/>
          </a:xfrm>
          <a:prstGeom prst="rect">
            <a:avLst/>
          </a:prstGeom>
        </p:spPr>
      </p:pic>
      <p:sp>
        <p:nvSpPr>
          <p:cNvPr id="3" name="矩形 2"/>
          <p:cNvSpPr/>
          <p:nvPr/>
        </p:nvSpPr>
        <p:spPr>
          <a:xfrm>
            <a:off x="6103157" y="3835767"/>
            <a:ext cx="2018378" cy="514292"/>
          </a:xfrm>
          <a:prstGeom prst="rect">
            <a:avLst/>
          </a:prstGeom>
          <a:no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0" name="文本框 99"/>
          <p:cNvSpPr txBox="1"/>
          <p:nvPr/>
        </p:nvSpPr>
        <p:spPr>
          <a:xfrm>
            <a:off x="8715733" y="4539383"/>
            <a:ext cx="3668395" cy="923330"/>
          </a:xfrm>
          <a:prstGeom prst="rect">
            <a:avLst/>
          </a:prstGeom>
          <a:noFill/>
          <a:ln w="9525">
            <a:noFill/>
          </a:ln>
        </p:spPr>
        <p:txBody>
          <a:bodyPr wrap="square">
            <a:spAutoFit/>
          </a:bodyPr>
          <a:lstStyle/>
          <a:p>
            <a:pPr indent="0"/>
            <a:r>
              <a:rPr lang="zh-CN" altLang="en-US" b="1" dirty="0" smtClean="0">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缴费年月：</a:t>
            </a:r>
            <a:r>
              <a:rPr lang="en-US" altLang="zh-CN" b="1" dirty="0" smtClean="0">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2022</a:t>
            </a:r>
            <a:r>
              <a:rPr lang="zh-CN" altLang="en-US" b="1" dirty="0" smtClean="0">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年</a:t>
            </a:r>
            <a:r>
              <a:rPr lang="en-US" altLang="zh-CN" b="1" dirty="0" smtClean="0">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4</a:t>
            </a:r>
            <a:r>
              <a:rPr lang="zh-CN" altLang="en-US" b="1" dirty="0" smtClean="0">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月</a:t>
            </a:r>
            <a:endParaRPr lang="en-US" altLang="zh-CN" b="1" dirty="0" smtClean="0">
              <a:solidFill>
                <a:srgbClr val="C00000"/>
              </a:solidFill>
              <a:latin typeface="微软雅黑" panose="020B0503020204020204" pitchFamily="34" charset="-122"/>
              <a:ea typeface="微软雅黑" panose="020B0503020204020204" pitchFamily="34" charset="-122"/>
              <a:cs typeface="微软雅黑" panose="020B0503020204020204" pitchFamily="34" charset="-122"/>
            </a:endParaRPr>
          </a:p>
          <a:p>
            <a:pPr indent="0"/>
            <a:r>
              <a:rPr lang="zh-CN" b="0" dirty="0" smtClean="0">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有效</a:t>
            </a:r>
            <a:r>
              <a:rPr lang="zh-CN" altLang="en-US" b="0" dirty="0" smtClean="0">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天数</a:t>
            </a:r>
            <a:r>
              <a:rPr lang="zh-CN" b="0" dirty="0" smtClean="0">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a:t>
            </a:r>
            <a:r>
              <a:rPr lang="zh-CN" b="0"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省外</a:t>
            </a:r>
            <a:r>
              <a:rPr lang="en-US" b="0"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90</a:t>
            </a:r>
            <a:r>
              <a:rPr lang="zh-CN" b="0"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天，省内</a:t>
            </a:r>
            <a:r>
              <a:rPr lang="en-US" b="0"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60</a:t>
            </a:r>
            <a:r>
              <a:rPr lang="zh-CN" b="0" dirty="0" smtClean="0">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天市内</a:t>
            </a:r>
            <a:r>
              <a:rPr lang="en-US" b="0"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30</a:t>
            </a:r>
            <a:r>
              <a:rPr lang="zh-CN" b="0"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天，校内</a:t>
            </a:r>
            <a:r>
              <a:rPr lang="en-US" b="0"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10</a:t>
            </a:r>
            <a:r>
              <a:rPr lang="zh-CN" b="0"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天</a:t>
            </a:r>
            <a:endParaRPr lang="zh-CN" altLang="en-US" sz="2400"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8" name="矩形 7"/>
          <p:cNvSpPr/>
          <p:nvPr/>
        </p:nvSpPr>
        <p:spPr>
          <a:xfrm>
            <a:off x="6103157" y="4671753"/>
            <a:ext cx="2018378" cy="640080"/>
          </a:xfrm>
          <a:prstGeom prst="rect">
            <a:avLst/>
          </a:prstGeom>
          <a:no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ustDataLst>
      <p:tags r:id="rId1"/>
    </p:custData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764540" y="498475"/>
            <a:ext cx="7653057" cy="400110"/>
          </a:xfrm>
          <a:prstGeom prst="rect">
            <a:avLst/>
          </a:prstGeom>
          <a:noFill/>
        </p:spPr>
        <p:txBody>
          <a:bodyPr wrap="none" rtlCol="0" anchor="t">
            <a:spAutoFit/>
          </a:bodyPr>
          <a:lstStyle/>
          <a:p>
            <a:r>
              <a:rPr lang="zh-CN" altLang="en-US" sz="2000" dirty="0">
                <a:sym typeface="+mn-ea"/>
              </a:rPr>
              <a:t>2.党员本人在组工系统中申请转</a:t>
            </a:r>
            <a:r>
              <a:rPr lang="zh-CN" altLang="en-US" sz="2000" dirty="0" smtClean="0">
                <a:sym typeface="+mn-ea"/>
              </a:rPr>
              <a:t>出，</a:t>
            </a:r>
            <a:r>
              <a:rPr lang="zh-CN" altLang="en-US" sz="2000" dirty="0">
                <a:sym typeface="+mn-ea"/>
              </a:rPr>
              <a:t>并</a:t>
            </a:r>
            <a:r>
              <a:rPr lang="zh-CN" altLang="en-US" sz="2000" dirty="0">
                <a:solidFill>
                  <a:srgbClr val="C00000"/>
                </a:solidFill>
                <a:sym typeface="+mn-ea"/>
              </a:rPr>
              <a:t>填写党组织关系转出</a:t>
            </a:r>
            <a:r>
              <a:rPr lang="en-US" altLang="zh-CN" sz="2000" dirty="0" smtClean="0">
                <a:solidFill>
                  <a:srgbClr val="C00000"/>
                </a:solidFill>
                <a:sym typeface="+mn-ea"/>
              </a:rPr>
              <a:t>EXCEL</a:t>
            </a:r>
            <a:endParaRPr lang="en-US" altLang="zh-CN" sz="2000" dirty="0">
              <a:solidFill>
                <a:srgbClr val="C00000"/>
              </a:solidFill>
              <a:sym typeface="+mn-ea"/>
            </a:endParaRPr>
          </a:p>
        </p:txBody>
      </p:sp>
      <p:pic>
        <p:nvPicPr>
          <p:cNvPr id="3" name="图片 2" descr="屏幕剪辑"/>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8269" y="1382179"/>
            <a:ext cx="10806545" cy="4142606"/>
          </a:xfrm>
          <a:prstGeom prst="rect">
            <a:avLst/>
          </a:prstGeom>
        </p:spPr>
      </p:pic>
    </p:spTree>
    <p:custDataLst>
      <p:tags r:id="rId1"/>
    </p:custDataLst>
    <p:extLst>
      <p:ext uri="{BB962C8B-B14F-4D97-AF65-F5344CB8AC3E}">
        <p14:creationId xmlns:p14="http://schemas.microsoft.com/office/powerpoint/2010/main" val="226915337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4397"/>
</p:tagLst>
</file>

<file path=ppt/tags/tag1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0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0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0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0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0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0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0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0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0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1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1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12.xml><?xml version="1.0" encoding="utf-8"?>
<p:tagLst xmlns:a="http://schemas.openxmlformats.org/drawingml/2006/main" xmlns:r="http://schemas.openxmlformats.org/officeDocument/2006/relationships"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113.xml><?xml version="1.0" encoding="utf-8"?>
<p:tagLst xmlns:a="http://schemas.openxmlformats.org/drawingml/2006/main" xmlns:r="http://schemas.openxmlformats.org/officeDocument/2006/relationships"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114.xml><?xml version="1.0" encoding="utf-8"?>
<p:tagLst xmlns:a="http://schemas.openxmlformats.org/drawingml/2006/main" xmlns:r="http://schemas.openxmlformats.org/officeDocument/2006/relationships"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115.xml><?xml version="1.0" encoding="utf-8"?>
<p:tagLst xmlns:a="http://schemas.openxmlformats.org/drawingml/2006/main" xmlns:r="http://schemas.openxmlformats.org/officeDocument/2006/relationships"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116.xml><?xml version="1.0" encoding="utf-8"?>
<p:tagLst xmlns:a="http://schemas.openxmlformats.org/drawingml/2006/main" xmlns:r="http://schemas.openxmlformats.org/officeDocument/2006/relationships"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117.xml><?xml version="1.0" encoding="utf-8"?>
<p:tagLst xmlns:a="http://schemas.openxmlformats.org/drawingml/2006/main" xmlns:r="http://schemas.openxmlformats.org/officeDocument/2006/relationships"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118.xml><?xml version="1.0" encoding="utf-8"?>
<p:tagLst xmlns:a="http://schemas.openxmlformats.org/drawingml/2006/main" xmlns:r="http://schemas.openxmlformats.org/officeDocument/2006/relationships"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119.xml><?xml version="1.0" encoding="utf-8"?>
<p:tagLst xmlns:a="http://schemas.openxmlformats.org/drawingml/2006/main" xmlns:r="http://schemas.openxmlformats.org/officeDocument/2006/relationships"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1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20.xml><?xml version="1.0" encoding="utf-8"?>
<p:tagLst xmlns:a="http://schemas.openxmlformats.org/drawingml/2006/main" xmlns:r="http://schemas.openxmlformats.org/officeDocument/2006/relationships"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121.xml><?xml version="1.0" encoding="utf-8"?>
<p:tagLst xmlns:a="http://schemas.openxmlformats.org/drawingml/2006/main" xmlns:r="http://schemas.openxmlformats.org/officeDocument/2006/relationships" xmlns:p="http://schemas.openxmlformats.org/presentationml/2006/main">
  <p:tag name="KSO_WM_SLIDE_BACKGROUND_TYPE" val="frame"/>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122.xml><?xml version="1.0" encoding="utf-8"?>
<p:tagLst xmlns:a="http://schemas.openxmlformats.org/drawingml/2006/main" xmlns:r="http://schemas.openxmlformats.org/officeDocument/2006/relationships" xmlns:p="http://schemas.openxmlformats.org/presentationml/2006/main">
  <p:tag name="KSO_WM_SLIDE_BACKGROUND_TYPE" val="frame"/>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3*i*1"/>
  <p:tag name="KSO_WM_UNIT_BK_DARK_LIGHT" val="2"/>
  <p:tag name="KSO_WM_UNIT_LAYERLEVEL" val="1"/>
  <p:tag name="KSO_WM_TAG_VERSION" val="1.0"/>
  <p:tag name="KSO_WM_BEAUTIFY_FLAG" val="#wm#"/>
</p:tagLst>
</file>

<file path=ppt/tags/tag123.xml><?xml version="1.0" encoding="utf-8"?>
<p:tagLst xmlns:a="http://schemas.openxmlformats.org/drawingml/2006/main" xmlns:r="http://schemas.openxmlformats.org/officeDocument/2006/relationships" xmlns:p="http://schemas.openxmlformats.org/presentationml/2006/main">
  <p:tag name="KSO_WM_SLIDE_BACKGROUND_TYPE" val="frame"/>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124.xml><?xml version="1.0" encoding="utf-8"?>
<p:tagLst xmlns:a="http://schemas.openxmlformats.org/drawingml/2006/main" xmlns:r="http://schemas.openxmlformats.org/officeDocument/2006/relationships" xmlns:p="http://schemas.openxmlformats.org/presentationml/2006/main">
  <p:tag name="KSO_WM_SLIDE_BACKGROUND_TYPE" val="frame"/>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125.xml><?xml version="1.0" encoding="utf-8"?>
<p:tagLst xmlns:a="http://schemas.openxmlformats.org/drawingml/2006/main" xmlns:r="http://schemas.openxmlformats.org/officeDocument/2006/relationships" xmlns:p="http://schemas.openxmlformats.org/presentationml/2006/main">
  <p:tag name="KSO_WM_SLIDE_BACKGROUND_TYPE" val="frame"/>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126.xml><?xml version="1.0" encoding="utf-8"?>
<p:tagLst xmlns:a="http://schemas.openxmlformats.org/drawingml/2006/main" xmlns:r="http://schemas.openxmlformats.org/officeDocument/2006/relationships" xmlns:p="http://schemas.openxmlformats.org/presentationml/2006/main">
  <p:tag name="KSO_WM_SLIDE_BACKGROUND_TYPE" val="frame"/>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127.xml><?xml version="1.0" encoding="utf-8"?>
<p:tagLst xmlns:a="http://schemas.openxmlformats.org/drawingml/2006/main" xmlns:r="http://schemas.openxmlformats.org/officeDocument/2006/relationships" xmlns:p="http://schemas.openxmlformats.org/presentationml/2006/main">
  <p:tag name="KSO_WM_SLIDE_BACKGROUND_TYPE" val="frame"/>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128.xml><?xml version="1.0" encoding="utf-8"?>
<p:tagLst xmlns:a="http://schemas.openxmlformats.org/drawingml/2006/main" xmlns:r="http://schemas.openxmlformats.org/officeDocument/2006/relationships" xmlns:p="http://schemas.openxmlformats.org/presentationml/2006/main">
  <p:tag name="KSO_WM_SLIDE_BACKGROUND_TYPE" val="frame"/>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129.xml><?xml version="1.0" encoding="utf-8"?>
<p:tagLst xmlns:a="http://schemas.openxmlformats.org/drawingml/2006/main" xmlns:r="http://schemas.openxmlformats.org/officeDocument/2006/relationships" xmlns:p="http://schemas.openxmlformats.org/presentationml/2006/main">
  <p:tag name="KSO_WM_SLIDE_BACKGROUND_TYPE" val="frame"/>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1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30.xml><?xml version="1.0" encoding="utf-8"?>
<p:tagLst xmlns:a="http://schemas.openxmlformats.org/drawingml/2006/main" xmlns:r="http://schemas.openxmlformats.org/officeDocument/2006/relationships" xmlns:p="http://schemas.openxmlformats.org/presentationml/2006/main">
  <p:tag name="KSO_WM_SLIDE_BACKGROUND_TYPE" val="frame"/>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131.xml><?xml version="1.0" encoding="utf-8"?>
<p:tagLst xmlns:a="http://schemas.openxmlformats.org/drawingml/2006/main" xmlns:r="http://schemas.openxmlformats.org/officeDocument/2006/relationships" xmlns:p="http://schemas.openxmlformats.org/presentationml/2006/main">
  <p:tag name="KSO_WM_SLIDE_BACKGROUND_TYPE" val="frame"/>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132.xml><?xml version="1.0" encoding="utf-8"?>
<p:tagLst xmlns:a="http://schemas.openxmlformats.org/drawingml/2006/main" xmlns:r="http://schemas.openxmlformats.org/officeDocument/2006/relationships"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4*i*1"/>
  <p:tag name="KSO_WM_UNIT_BK_DARK_LIGHT" val="2"/>
  <p:tag name="KSO_WM_UNIT_LAYERLEVEL" val="1"/>
  <p:tag name="KSO_WM_TAG_VERSION" val="1.0"/>
  <p:tag name="KSO_WM_BEAUTIFY_FLAG" val="#wm#"/>
</p:tagLst>
</file>

<file path=ppt/tags/tag133.xml><?xml version="1.0" encoding="utf-8"?>
<p:tagLst xmlns:a="http://schemas.openxmlformats.org/drawingml/2006/main" xmlns:r="http://schemas.openxmlformats.org/officeDocument/2006/relationships"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34.xml><?xml version="1.0" encoding="utf-8"?>
<p:tagLst xmlns:a="http://schemas.openxmlformats.org/drawingml/2006/main" xmlns:r="http://schemas.openxmlformats.org/officeDocument/2006/relationships"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35.xml><?xml version="1.0" encoding="utf-8"?>
<p:tagLst xmlns:a="http://schemas.openxmlformats.org/drawingml/2006/main" xmlns:r="http://schemas.openxmlformats.org/officeDocument/2006/relationships"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36.xml><?xml version="1.0" encoding="utf-8"?>
<p:tagLst xmlns:a="http://schemas.openxmlformats.org/drawingml/2006/main" xmlns:r="http://schemas.openxmlformats.org/officeDocument/2006/relationships"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37.xml><?xml version="1.0" encoding="utf-8"?>
<p:tagLst xmlns:a="http://schemas.openxmlformats.org/drawingml/2006/main" xmlns:r="http://schemas.openxmlformats.org/officeDocument/2006/relationships"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38.xml><?xml version="1.0" encoding="utf-8"?>
<p:tagLst xmlns:a="http://schemas.openxmlformats.org/drawingml/2006/main" xmlns:r="http://schemas.openxmlformats.org/officeDocument/2006/relationships"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39.xml><?xml version="1.0" encoding="utf-8"?>
<p:tagLst xmlns:a="http://schemas.openxmlformats.org/drawingml/2006/main" xmlns:r="http://schemas.openxmlformats.org/officeDocument/2006/relationships"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TYPE" val="y"/>
  <p:tag name="KSO_WM_UNIT_INDEX" val="1"/>
  <p:tag name="KSO_WM_UNIT_ID" val="_1*y*1"/>
  <p:tag name="KSO_WM_UNIT_LAYERLEVEL" val="1"/>
  <p:tag name="KSO_WM_TAG_VERSION" val="1.0"/>
  <p:tag name="KSO_WM_BEAUTIFY_FLAG" val="#wm#"/>
</p:tagLst>
</file>

<file path=ppt/tags/tag140.xml><?xml version="1.0" encoding="utf-8"?>
<p:tagLst xmlns:a="http://schemas.openxmlformats.org/drawingml/2006/main" xmlns:r="http://schemas.openxmlformats.org/officeDocument/2006/relationships"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41.xml><?xml version="1.0" encoding="utf-8"?>
<p:tagLst xmlns:a="http://schemas.openxmlformats.org/drawingml/2006/main" xmlns:r="http://schemas.openxmlformats.org/officeDocument/2006/relationships"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42.xml><?xml version="1.0" encoding="utf-8"?>
<p:tagLst xmlns:a="http://schemas.openxmlformats.org/drawingml/2006/main" xmlns:r="http://schemas.openxmlformats.org/officeDocument/2006/relationships"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5*i*1"/>
  <p:tag name="KSO_WM_UNIT_BK_DARK_LIGHT" val="2"/>
  <p:tag name="KSO_WM_UNIT_LAYERLEVEL" val="1"/>
  <p:tag name="KSO_WM_TAG_VERSION" val="1.0"/>
  <p:tag name="KSO_WM_BEAUTIFY_FLAG" val="#wm#"/>
</p:tagLst>
</file>

<file path=ppt/tags/tag143.xml><?xml version="1.0" encoding="utf-8"?>
<p:tagLst xmlns:a="http://schemas.openxmlformats.org/drawingml/2006/main" xmlns:r="http://schemas.openxmlformats.org/officeDocument/2006/relationships"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44.xml><?xml version="1.0" encoding="utf-8"?>
<p:tagLst xmlns:a="http://schemas.openxmlformats.org/drawingml/2006/main" xmlns:r="http://schemas.openxmlformats.org/officeDocument/2006/relationships"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45.xml><?xml version="1.0" encoding="utf-8"?>
<p:tagLst xmlns:a="http://schemas.openxmlformats.org/drawingml/2006/main" xmlns:r="http://schemas.openxmlformats.org/officeDocument/2006/relationships"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46.xml><?xml version="1.0" encoding="utf-8"?>
<p:tagLst xmlns:a="http://schemas.openxmlformats.org/drawingml/2006/main" xmlns:r="http://schemas.openxmlformats.org/officeDocument/2006/relationships"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47.xml><?xml version="1.0" encoding="utf-8"?>
<p:tagLst xmlns:a="http://schemas.openxmlformats.org/drawingml/2006/main" xmlns:r="http://schemas.openxmlformats.org/officeDocument/2006/relationships"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48.xml><?xml version="1.0" encoding="utf-8"?>
<p:tagLst xmlns:a="http://schemas.openxmlformats.org/drawingml/2006/main" xmlns:r="http://schemas.openxmlformats.org/officeDocument/2006/relationships"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49.xml><?xml version="1.0" encoding="utf-8"?>
<p:tagLst xmlns:a="http://schemas.openxmlformats.org/drawingml/2006/main" xmlns:r="http://schemas.openxmlformats.org/officeDocument/2006/relationships"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50.xml><?xml version="1.0" encoding="utf-8"?>
<p:tagLst xmlns:a="http://schemas.openxmlformats.org/drawingml/2006/main" xmlns:r="http://schemas.openxmlformats.org/officeDocument/2006/relationships"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51.xml><?xml version="1.0" encoding="utf-8"?>
<p:tagLst xmlns:a="http://schemas.openxmlformats.org/drawingml/2006/main" xmlns:r="http://schemas.openxmlformats.org/officeDocument/2006/relationships"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52.xml><?xml version="1.0" encoding="utf-8"?>
<p:tagLst xmlns:a="http://schemas.openxmlformats.org/drawingml/2006/main" xmlns:r="http://schemas.openxmlformats.org/officeDocument/2006/relationships"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53.xml><?xml version="1.0" encoding="utf-8"?>
<p:tagLst xmlns:a="http://schemas.openxmlformats.org/drawingml/2006/main" xmlns:r="http://schemas.openxmlformats.org/officeDocument/2006/relationships"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54.xml><?xml version="1.0" encoding="utf-8"?>
<p:tagLst xmlns:a="http://schemas.openxmlformats.org/drawingml/2006/main" xmlns:r="http://schemas.openxmlformats.org/officeDocument/2006/relationships" xmlns:p="http://schemas.openxmlformats.org/presentationml/2006/main">
  <p:tag name="KSO_WM_SLIDE_BACKGROUND_TYPE" val="bottomTop"/>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6*i*1"/>
  <p:tag name="KSO_WM_UNIT_BK_DARK_LIGHT" val="2"/>
  <p:tag name="KSO_WM_UNIT_LAYERLEVEL" val="1"/>
  <p:tag name="KSO_WM_TAG_VERSION" val="1.0"/>
  <p:tag name="KSO_WM_BEAUTIFY_FLAG" val="#wm#"/>
</p:tagLst>
</file>

<file path=ppt/tags/tag155.xml><?xml version="1.0" encoding="utf-8"?>
<p:tagLst xmlns:a="http://schemas.openxmlformats.org/drawingml/2006/main" xmlns:r="http://schemas.openxmlformats.org/officeDocument/2006/relationships" xmlns:p="http://schemas.openxmlformats.org/presentationml/2006/main">
  <p:tag name="KSO_WM_SLIDE_BACKGROUND_TYPE" val="bottomTop"/>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56.xml><?xml version="1.0" encoding="utf-8"?>
<p:tagLst xmlns:a="http://schemas.openxmlformats.org/drawingml/2006/main" xmlns:r="http://schemas.openxmlformats.org/officeDocument/2006/relationships" xmlns:p="http://schemas.openxmlformats.org/presentationml/2006/main">
  <p:tag name="KSO_WM_SLIDE_BACKGROUND_TYPE" val="bottomTop"/>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57.xml><?xml version="1.0" encoding="utf-8"?>
<p:tagLst xmlns:a="http://schemas.openxmlformats.org/drawingml/2006/main" xmlns:r="http://schemas.openxmlformats.org/officeDocument/2006/relationships" xmlns:p="http://schemas.openxmlformats.org/presentationml/2006/main">
  <p:tag name="KSO_WM_SLIDE_BACKGROUND_TYPE" val="bottomTop"/>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58.xml><?xml version="1.0" encoding="utf-8"?>
<p:tagLst xmlns:a="http://schemas.openxmlformats.org/drawingml/2006/main" xmlns:r="http://schemas.openxmlformats.org/officeDocument/2006/relationships" xmlns:p="http://schemas.openxmlformats.org/presentationml/2006/main">
  <p:tag name="KSO_WM_SLIDE_BACKGROUND_TYPE" val="bottomTop"/>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59.xml><?xml version="1.0" encoding="utf-8"?>
<p:tagLst xmlns:a="http://schemas.openxmlformats.org/drawingml/2006/main" xmlns:r="http://schemas.openxmlformats.org/officeDocument/2006/relationships" xmlns:p="http://schemas.openxmlformats.org/presentationml/2006/main">
  <p:tag name="KSO_WM_SLIDE_BACKGROUND_TYPE" val="bottomTop"/>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60.xml><?xml version="1.0" encoding="utf-8"?>
<p:tagLst xmlns:a="http://schemas.openxmlformats.org/drawingml/2006/main" xmlns:r="http://schemas.openxmlformats.org/officeDocument/2006/relationships" xmlns:p="http://schemas.openxmlformats.org/presentationml/2006/main">
  <p:tag name="KSO_WM_SLIDE_BACKGROUND_TYPE" val="bottomTop"/>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61.xml><?xml version="1.0" encoding="utf-8"?>
<p:tagLst xmlns:a="http://schemas.openxmlformats.org/drawingml/2006/main" xmlns:r="http://schemas.openxmlformats.org/officeDocument/2006/relationships" xmlns:p="http://schemas.openxmlformats.org/presentationml/2006/main">
  <p:tag name="KSO_WM_SLIDE_BACKGROUND_TYPE" val="bottomTop"/>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62.xml><?xml version="1.0" encoding="utf-8"?>
<p:tagLst xmlns:a="http://schemas.openxmlformats.org/drawingml/2006/main" xmlns:r="http://schemas.openxmlformats.org/officeDocument/2006/relationships" xmlns:p="http://schemas.openxmlformats.org/presentationml/2006/main">
  <p:tag name="KSO_WM_SLIDE_BACKGROUND_TYPE" val="bottomTop"/>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63.xml><?xml version="1.0" encoding="utf-8"?>
<p:tagLst xmlns:a="http://schemas.openxmlformats.org/drawingml/2006/main" xmlns:r="http://schemas.openxmlformats.org/officeDocument/2006/relationships" xmlns:p="http://schemas.openxmlformats.org/presentationml/2006/main">
  <p:tag name="KSO_WM_SLIDE_BACKGROUND_TYPE" val="bottomTop"/>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64.xml><?xml version="1.0" encoding="utf-8"?>
<p:tagLst xmlns:a="http://schemas.openxmlformats.org/drawingml/2006/main" xmlns:r="http://schemas.openxmlformats.org/officeDocument/2006/relationships" xmlns:p="http://schemas.openxmlformats.org/presentationml/2006/main">
  <p:tag name="KSO_WM_SLIDE_BACKGROUND_TYPE" val="bottomTop"/>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65.xml><?xml version="1.0" encoding="utf-8"?>
<p:tagLst xmlns:a="http://schemas.openxmlformats.org/drawingml/2006/main" xmlns:r="http://schemas.openxmlformats.org/officeDocument/2006/relationships" xmlns:p="http://schemas.openxmlformats.org/presentationml/2006/main">
  <p:tag name="KSO_WM_SLIDE_BACKGROUND_TYPE" val="bottomTop"/>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66.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7*i*1"/>
  <p:tag name="KSO_WM_UNIT_BK_DARK_LIGHT" val="2"/>
  <p:tag name="KSO_WM_UNIT_LAYERLEVEL" val="1"/>
  <p:tag name="KSO_WM_TAG_VERSION" val="1.0"/>
  <p:tag name="KSO_WM_BEAUTIFY_FLAG" val="#wm#"/>
</p:tagLst>
</file>

<file path=ppt/tags/tag167.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68.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69.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70.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71.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72.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73.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74.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75.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76.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77.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78.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79.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80.xml><?xml version="1.0" encoding="utf-8"?>
<p:tagLst xmlns:a="http://schemas.openxmlformats.org/drawingml/2006/main" xmlns:r="http://schemas.openxmlformats.org/officeDocument/2006/relationships" xmlns:p="http://schemas.openxmlformats.org/presentationml/2006/main">
  <p:tag name="KSO_WM_SLIDE_BACKGROUND_TYPE" val="belt"/>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8*i*1"/>
  <p:tag name="KSO_WM_UNIT_BK_DARK_LIGHT" val="2"/>
  <p:tag name="KSO_WM_UNIT_LAYERLEVEL" val="1"/>
  <p:tag name="KSO_WM_TAG_VERSION" val="1.0"/>
  <p:tag name="KSO_WM_BEAUTIFY_FLAG" val="#wm#"/>
</p:tagLst>
</file>

<file path=ppt/tags/tag181.xml><?xml version="1.0" encoding="utf-8"?>
<p:tagLst xmlns:a="http://schemas.openxmlformats.org/drawingml/2006/main" xmlns:r="http://schemas.openxmlformats.org/officeDocument/2006/relationships" xmlns:p="http://schemas.openxmlformats.org/presentationml/2006/main">
  <p:tag name="KSO_WM_SLIDE_BACKGROUND_TYPE" val="belt"/>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82.xml><?xml version="1.0" encoding="utf-8"?>
<p:tagLst xmlns:a="http://schemas.openxmlformats.org/drawingml/2006/main" xmlns:r="http://schemas.openxmlformats.org/officeDocument/2006/relationships" xmlns:p="http://schemas.openxmlformats.org/presentationml/2006/main">
  <p:tag name="KSO_WM_SLIDE_BACKGROUND_TYPE" val="belt"/>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83.xml><?xml version="1.0" encoding="utf-8"?>
<p:tagLst xmlns:a="http://schemas.openxmlformats.org/drawingml/2006/main" xmlns:r="http://schemas.openxmlformats.org/officeDocument/2006/relationships" xmlns:p="http://schemas.openxmlformats.org/presentationml/2006/main">
  <p:tag name="KSO_WM_SLIDE_BACKGROUND_TYPE" val="belt"/>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84.xml><?xml version="1.0" encoding="utf-8"?>
<p:tagLst xmlns:a="http://schemas.openxmlformats.org/drawingml/2006/main" xmlns:r="http://schemas.openxmlformats.org/officeDocument/2006/relationships" xmlns:p="http://schemas.openxmlformats.org/presentationml/2006/main">
  <p:tag name="KSO_WM_SLIDE_BACKGROUND_TYPE" val="belt"/>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85.xml><?xml version="1.0" encoding="utf-8"?>
<p:tagLst xmlns:a="http://schemas.openxmlformats.org/drawingml/2006/main" xmlns:r="http://schemas.openxmlformats.org/officeDocument/2006/relationships" xmlns:p="http://schemas.openxmlformats.org/presentationml/2006/main">
  <p:tag name="KSO_WM_SLIDE_BACKGROUND_TYPE" val="belt"/>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86.xml><?xml version="1.0" encoding="utf-8"?>
<p:tagLst xmlns:a="http://schemas.openxmlformats.org/drawingml/2006/main" xmlns:r="http://schemas.openxmlformats.org/officeDocument/2006/relationships" xmlns:p="http://schemas.openxmlformats.org/presentationml/2006/main">
  <p:tag name="KSO_WM_SLIDE_BACKGROUND_TYPE" val="belt"/>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87.xml><?xml version="1.0" encoding="utf-8"?>
<p:tagLst xmlns:a="http://schemas.openxmlformats.org/drawingml/2006/main" xmlns:r="http://schemas.openxmlformats.org/officeDocument/2006/relationships" xmlns:p="http://schemas.openxmlformats.org/presentationml/2006/main">
  <p:tag name="KSO_WM_SLIDE_BACKGROUND_TYPE" val="belt"/>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88.xml><?xml version="1.0" encoding="utf-8"?>
<p:tagLst xmlns:a="http://schemas.openxmlformats.org/drawingml/2006/main" xmlns:r="http://schemas.openxmlformats.org/officeDocument/2006/relationships" xmlns:p="http://schemas.openxmlformats.org/presentationml/2006/main">
  <p:tag name="KSO_WM_SLIDE_BACKGROUND_TYPE" val="belt"/>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89.xml><?xml version="1.0" encoding="utf-8"?>
<p:tagLst xmlns:a="http://schemas.openxmlformats.org/drawingml/2006/main" xmlns:r="http://schemas.openxmlformats.org/officeDocument/2006/relationships" xmlns:p="http://schemas.openxmlformats.org/presentationml/2006/main">
  <p:tag name="KSO_WM_SLIDE_BACKGROUND_TYPE" val="belt"/>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90.xml><?xml version="1.0" encoding="utf-8"?>
<p:tagLst xmlns:a="http://schemas.openxmlformats.org/drawingml/2006/main" xmlns:r="http://schemas.openxmlformats.org/officeDocument/2006/relationships" xmlns:p="http://schemas.openxmlformats.org/presentationml/2006/main">
  <p:tag name="KSO_WM_SLIDE_BACKGROUND_TYPE" val="belt"/>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91.xml><?xml version="1.0" encoding="utf-8"?>
<p:tagLst xmlns:a="http://schemas.openxmlformats.org/drawingml/2006/main" xmlns:r="http://schemas.openxmlformats.org/officeDocument/2006/relationships" xmlns:p="http://schemas.openxmlformats.org/presentationml/2006/main">
  <p:tag name="KSO_WM_SLIDE_ID" val="custom20205176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4397"/>
  <p:tag name="KSO_WM_SLIDE_LAYOUT" val="a_b"/>
  <p:tag name="KSO_WM_SLIDE_LAYOUT_CNT" val="1_1"/>
  <p:tag name="KSO_WM_UNIT_SHOW_EDIT_AREA_INDICATION" val="1"/>
  <p:tag name="KSO_WM_TEMPLATE_THUMBS_INDEX" val="1、4、7、12、13、14、15、16、17、18、20、24、25、28、33、36、40、43、44"/>
</p:tagLst>
</file>

<file path=ppt/tags/tag192.xml><?xml version="1.0" encoding="utf-8"?>
<p:tagLst xmlns:a="http://schemas.openxmlformats.org/drawingml/2006/main" xmlns:r="http://schemas.openxmlformats.org/officeDocument/2006/relationships" xmlns:p="http://schemas.openxmlformats.org/presentationml/2006/main">
  <p:tag name="KSO_WM_UNIT_ISCONTENTSTITLE" val="0"/>
  <p:tag name="KSO_WM_UNIT_ISNUMDGMTITLE" val="0"/>
  <p:tag name="KSO_WM_UNIT_PRESET_TEXT" val="空白演示"/>
  <p:tag name="KSO_WM_UNIT_NOCLEAR" val="0"/>
  <p:tag name="KSO_WM_UNIT_SHOW_EDIT_AREA_INDICATION" val="1"/>
  <p:tag name="KSO_WM_UNIT_VALUE" val="28"/>
  <p:tag name="KSO_WM_UNIT_HIGHLIGHT" val="0"/>
  <p:tag name="KSO_WM_UNIT_COMPATIBLE" val="0"/>
  <p:tag name="KSO_WM_UNIT_DIAGRAM_ISNUMVISUAL" val="0"/>
  <p:tag name="KSO_WM_UNIT_DIAGRAM_ISREFERUNIT" val="0"/>
  <p:tag name="KSO_WM_UNIT_TYPE" val="a"/>
  <p:tag name="KSO_WM_UNIT_INDEX" val="1"/>
  <p:tag name="KSO_WM_UNIT_ID" val="custom20205176_1*a*1"/>
  <p:tag name="KSO_WM_TEMPLATE_CATEGORY" val="custom"/>
  <p:tag name="KSO_WM_TEMPLATE_INDEX" val="20205176"/>
  <p:tag name="KSO_WM_UNIT_LAYERLEVEL" val="1"/>
  <p:tag name="KSO_WM_TAG_VERSION" val="1.0"/>
  <p:tag name="KSO_WM_BEAUTIFY_FLAG" val="#wm#"/>
</p:tagLst>
</file>

<file path=ppt/tags/tag193.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4397"/>
</p:tagLst>
</file>

<file path=ppt/tags/tag194.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4397"/>
</p:tagLst>
</file>

<file path=ppt/tags/tag195.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4397"/>
</p:tagLst>
</file>

<file path=ppt/tags/tag196.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4397"/>
</p:tagLst>
</file>

<file path=ppt/tags/tag197.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4397"/>
</p:tagLst>
</file>

<file path=ppt/tags/tag198.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4397"/>
</p:tagLst>
</file>

<file path=ppt/tags/tag199.xml><?xml version="1.0" encoding="utf-8"?>
<p:tagLst xmlns:a="http://schemas.openxmlformats.org/drawingml/2006/main" xmlns:r="http://schemas.openxmlformats.org/officeDocument/2006/relationships" xmlns:p="http://schemas.openxmlformats.org/presentationml/2006/main">
  <p:tag name="REFSHAPE" val="889174172"/>
  <p:tag name="KSO_WM_UNIT_PLACING_PICTURE_USER_VIEWPORT" val="{&quot;height&quot;:7320,&quot;width&quot;:6705}"/>
</p:tagLst>
</file>

<file path=ppt/tags/tag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4397"/>
</p:tagLst>
</file>

<file path=ppt/tags/tag2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00.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4397"/>
</p:tagLst>
</file>

<file path=ppt/tags/tag201.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4397"/>
</p:tagLst>
</file>

<file path=ppt/tags/tag202.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4397"/>
</p:tagLst>
</file>

<file path=ppt/tags/tag203.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4397"/>
</p:tagLst>
</file>

<file path=ppt/tags/tag204.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4397"/>
</p:tagLst>
</file>

<file path=ppt/tags/tag205.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4397"/>
</p:tagLst>
</file>

<file path=ppt/tags/tag2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3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3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3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3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3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3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3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37.xml><?xml version="1.0" encoding="utf-8"?>
<p:tagLst xmlns:a="http://schemas.openxmlformats.org/drawingml/2006/main" xmlns:r="http://schemas.openxmlformats.org/officeDocument/2006/relationships" xmlns:p="http://schemas.openxmlformats.org/presentationml/2006/main">
  <p:tag name="MH" val="20161022204303"/>
  <p:tag name="MH_LIBRARY" val="GRAPHIC"/>
  <p:tag name="MH_ORDER" val="Rectangle 12"/>
  <p:tag name="KSO_WM_UNIT_HIGHLIGHT" val="0"/>
  <p:tag name="KSO_WM_UNIT_COMPATIBLE" val="0"/>
  <p:tag name="KSO_WM_UNIT_DIAGRAM_ISNUMVISUAL" val="0"/>
  <p:tag name="KSO_WM_UNIT_DIAGRAM_ISREFERUNIT" val="0"/>
  <p:tag name="KSO_WM_UNIT_TYPE" val="i"/>
  <p:tag name="KSO_WM_UNIT_INDEX" val="1"/>
  <p:tag name="KSO_WM_UNIT_ID" val="_3*i*1"/>
  <p:tag name="KSO_WM_UNIT_LAYERLEVEL" val="1"/>
  <p:tag name="KSO_WM_TAG_VERSION" val="1.0"/>
  <p:tag name="KSO_WM_BEAUTIFY_FLAG" val="#wm#"/>
</p:tagLst>
</file>

<file path=ppt/tags/tag3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3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4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4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4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4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4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4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4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4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4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4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5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5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5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5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5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5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5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5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5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5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6.xml><?xml version="1.0" encoding="utf-8"?>
<p:tagLst xmlns:a="http://schemas.openxmlformats.org/drawingml/2006/main" xmlns:r="http://schemas.openxmlformats.org/officeDocument/2006/relationships" xmlns:p="http://schemas.openxmlformats.org/presentationml/2006/main">
  <p:tag name="KSO_WM_TEMPLATE_THUMBS_INDEX" val="1、4、7、12、13、15、16、17、18、21、25、27、31"/>
  <p:tag name="KSO_WM_TEMPLATE_SUBCATEGORY" val="0"/>
  <p:tag name="KSO_WM_TEMPLATE_MASTER_TYPE" val="1"/>
  <p:tag name="KSO_WM_TEMPLATE_COLOR_TYPE" val="1"/>
  <p:tag name="KSO_WM_TEMPLATE_MASTER_THUMB_INDEX" val="12"/>
  <p:tag name="KSO_WM_TAG_VERSION" val="1.0"/>
  <p:tag name="KSO_WM_BEAUTIFY_FLAG" val="#wm#"/>
  <p:tag name="KSO_WM_TEMPLATE_CATEGORY" val="custom"/>
  <p:tag name="KSO_WM_TEMPLATE_INDEX" val="20204397"/>
</p:tagLst>
</file>

<file path=ppt/tags/tag6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6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6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6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6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6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6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6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6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6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7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7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7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7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7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7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7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7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7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8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8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8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8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8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8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8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8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8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8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9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9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9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9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9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9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9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9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9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9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heme/theme1.xml><?xml version="1.0" encoding="utf-8"?>
<a:theme xmlns:a="http://schemas.openxmlformats.org/drawingml/2006/main" name="1_Office 主题​​">
  <a:themeElements>
    <a:clrScheme name="自定义 245">
      <a:dk1>
        <a:srgbClr val="000000"/>
      </a:dk1>
      <a:lt1>
        <a:srgbClr val="FFFFFF"/>
      </a:lt1>
      <a:dk2>
        <a:srgbClr val="EDF6F7"/>
      </a:dk2>
      <a:lt2>
        <a:srgbClr val="FBFCFC"/>
      </a:lt2>
      <a:accent1>
        <a:srgbClr val="3989AD"/>
      </a:accent1>
      <a:accent2>
        <a:srgbClr val="38A293"/>
      </a:accent2>
      <a:accent3>
        <a:srgbClr val="5B9955"/>
      </a:accent3>
      <a:accent4>
        <a:srgbClr val="C1A24D"/>
      </a:accent4>
      <a:accent5>
        <a:srgbClr val="D07154"/>
      </a:accent5>
      <a:accent6>
        <a:srgbClr val="BB739C"/>
      </a:accent6>
      <a:hlink>
        <a:srgbClr val="0563C1"/>
      </a:hlink>
      <a:folHlink>
        <a:srgbClr val="954F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134</TotalTime>
  <Words>1188</Words>
  <Application>Microsoft Office PowerPoint</Application>
  <PresentationFormat>宽屏</PresentationFormat>
  <Paragraphs>67</Paragraphs>
  <Slides>13</Slides>
  <Notes>0</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13</vt:i4>
      </vt:variant>
    </vt:vector>
  </HeadingPairs>
  <TitlesOfParts>
    <vt:vector size="17" baseType="lpstr">
      <vt:lpstr>汉仪旗黑-85S</vt:lpstr>
      <vt:lpstr>微软雅黑</vt:lpstr>
      <vt:lpstr>Arial</vt:lpstr>
      <vt:lpstr>1_Office 主题​​</vt:lpstr>
      <vt:lpstr>2022届毕业生党员 接转组织关系工作通知</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2021届毕业生党员 接转组织关系工作通知</dc:title>
  <dc:creator/>
  <cp:lastModifiedBy>Lenovo</cp:lastModifiedBy>
  <cp:revision>192</cp:revision>
  <dcterms:created xsi:type="dcterms:W3CDTF">2019-06-19T02:08:00Z</dcterms:created>
  <dcterms:modified xsi:type="dcterms:W3CDTF">2022-03-17T09:08:25Z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2052-11.1.0.10356</vt:lpwstr>
  </property>
  <property fmtid="{D5CDD505-2E9C-101B-9397-08002B2CF9AE}" pid="3" name="ICV">
    <vt:lpwstr>EEB0A0C260294B6DB36762E5A94435E9</vt:lpwstr>
  </property>
</Properties>
</file>